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275" r:id="rId2"/>
    <p:sldId id="273" r:id="rId3"/>
    <p:sldId id="272" r:id="rId4"/>
    <p:sldId id="274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1">
          <p15:clr>
            <a:srgbClr val="A4A3A4"/>
          </p15:clr>
        </p15:guide>
        <p15:guide id="2" pos="4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F"/>
    <a:srgbClr val="009AC7"/>
    <a:srgbClr val="04346C"/>
    <a:srgbClr val="002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FEF2E-B868-46EC-BD91-CE97D4E57EAE}" v="8" dt="2024-07-29T23:38:54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3" autoAdjust="0"/>
    <p:restoredTop sz="86434" autoAdjust="0"/>
  </p:normalViewPr>
  <p:slideViewPr>
    <p:cSldViewPr snapToGrid="0" snapToObjects="1">
      <p:cViewPr varScale="1">
        <p:scale>
          <a:sx n="55" d="100"/>
          <a:sy n="55" d="100"/>
        </p:scale>
        <p:origin x="872" y="48"/>
      </p:cViewPr>
      <p:guideLst>
        <p:guide orient="horz" pos="4021"/>
        <p:guide pos="416"/>
      </p:guideLst>
    </p:cSldViewPr>
  </p:slideViewPr>
  <p:outlineViewPr>
    <p:cViewPr>
      <p:scale>
        <a:sx n="33" d="100"/>
        <a:sy n="33" d="100"/>
      </p:scale>
      <p:origin x="0" y="-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31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Krieg" userId="S::skri035@uoa.auckland.ac.nz::5e7af639-9412-4b84-8bba-38f4c9c41132" providerId="AD" clId="Web-{528E7194-9DFF-8152-1CCB-D46CACE8DCB8}"/>
    <pc:docChg chg="delSld modSld">
      <pc:chgData name="Sarah Krieg" userId="S::skri035@uoa.auckland.ac.nz::5e7af639-9412-4b84-8bba-38f4c9c41132" providerId="AD" clId="Web-{528E7194-9DFF-8152-1CCB-D46CACE8DCB8}" dt="2024-07-15T03:19:01.176" v="177" actId="14100"/>
      <pc:docMkLst>
        <pc:docMk/>
      </pc:docMkLst>
      <pc:sldChg chg="del">
        <pc:chgData name="Sarah Krieg" userId="S::skri035@uoa.auckland.ac.nz::5e7af639-9412-4b84-8bba-38f4c9c41132" providerId="AD" clId="Web-{528E7194-9DFF-8152-1CCB-D46CACE8DCB8}" dt="2024-07-15T03:04:47.905" v="62"/>
        <pc:sldMkLst>
          <pc:docMk/>
          <pc:sldMk cId="184529091" sldId="270"/>
        </pc:sldMkLst>
      </pc:sldChg>
      <pc:sldChg chg="modSp">
        <pc:chgData name="Sarah Krieg" userId="S::skri035@uoa.auckland.ac.nz::5e7af639-9412-4b84-8bba-38f4c9c41132" providerId="AD" clId="Web-{528E7194-9DFF-8152-1CCB-D46CACE8DCB8}" dt="2024-07-15T03:19:01.176" v="177" actId="14100"/>
        <pc:sldMkLst>
          <pc:docMk/>
          <pc:sldMk cId="3322956747" sldId="272"/>
        </pc:sldMkLst>
        <pc:spChg chg="mod">
          <ac:chgData name="Sarah Krieg" userId="S::skri035@uoa.auckland.ac.nz::5e7af639-9412-4b84-8bba-38f4c9c41132" providerId="AD" clId="Web-{528E7194-9DFF-8152-1CCB-D46CACE8DCB8}" dt="2024-07-15T03:19:01.176" v="177" actId="14100"/>
          <ac:spMkLst>
            <pc:docMk/>
            <pc:sldMk cId="3322956747" sldId="272"/>
            <ac:spMk id="2" creationId="{00000000-0000-0000-0000-000000000000}"/>
          </ac:spMkLst>
        </pc:spChg>
      </pc:sldChg>
      <pc:sldChg chg="addSp modSp">
        <pc:chgData name="Sarah Krieg" userId="S::skri035@uoa.auckland.ac.nz::5e7af639-9412-4b84-8bba-38f4c9c41132" providerId="AD" clId="Web-{528E7194-9DFF-8152-1CCB-D46CACE8DCB8}" dt="2024-07-15T03:12:23.143" v="162" actId="20577"/>
        <pc:sldMkLst>
          <pc:docMk/>
          <pc:sldMk cId="2899225741" sldId="273"/>
        </pc:sldMkLst>
        <pc:spChg chg="add mod">
          <ac:chgData name="Sarah Krieg" userId="S::skri035@uoa.auckland.ac.nz::5e7af639-9412-4b84-8bba-38f4c9c41132" providerId="AD" clId="Web-{528E7194-9DFF-8152-1CCB-D46CACE8DCB8}" dt="2024-07-15T03:12:23.143" v="162" actId="20577"/>
          <ac:spMkLst>
            <pc:docMk/>
            <pc:sldMk cId="2899225741" sldId="273"/>
            <ac:spMk id="2" creationId="{96C48492-8F99-AF97-DD1B-D2DEBD35DC7D}"/>
          </ac:spMkLst>
        </pc:spChg>
        <pc:spChg chg="mod">
          <ac:chgData name="Sarah Krieg" userId="S::skri035@uoa.auckland.ac.nz::5e7af639-9412-4b84-8bba-38f4c9c41132" providerId="AD" clId="Web-{528E7194-9DFF-8152-1CCB-D46CACE8DCB8}" dt="2024-07-15T03:09:07.041" v="135" actId="20577"/>
          <ac:spMkLst>
            <pc:docMk/>
            <pc:sldMk cId="2899225741" sldId="273"/>
            <ac:spMk id="7" creationId="{00000000-0000-0000-0000-000000000000}"/>
          </ac:spMkLst>
        </pc:spChg>
        <pc:picChg chg="mod modCrop">
          <ac:chgData name="Sarah Krieg" userId="S::skri035@uoa.auckland.ac.nz::5e7af639-9412-4b84-8bba-38f4c9c41132" providerId="AD" clId="Web-{528E7194-9DFF-8152-1CCB-D46CACE8DCB8}" dt="2024-07-15T03:09:30.245" v="139"/>
          <ac:picMkLst>
            <pc:docMk/>
            <pc:sldMk cId="2899225741" sldId="273"/>
            <ac:picMk id="6" creationId="{00000000-0000-0000-0000-000000000000}"/>
          </ac:picMkLst>
        </pc:picChg>
      </pc:sldChg>
      <pc:sldChg chg="modSp">
        <pc:chgData name="Sarah Krieg" userId="S::skri035@uoa.auckland.ac.nz::5e7af639-9412-4b84-8bba-38f4c9c41132" providerId="AD" clId="Web-{528E7194-9DFF-8152-1CCB-D46CACE8DCB8}" dt="2024-07-15T03:03:34.589" v="53"/>
        <pc:sldMkLst>
          <pc:docMk/>
          <pc:sldMk cId="559636824" sldId="274"/>
        </pc:sldMkLst>
        <pc:picChg chg="mod">
          <ac:chgData name="Sarah Krieg" userId="S::skri035@uoa.auckland.ac.nz::5e7af639-9412-4b84-8bba-38f4c9c41132" providerId="AD" clId="Web-{528E7194-9DFF-8152-1CCB-D46CACE8DCB8}" dt="2024-07-15T03:03:34.589" v="53"/>
          <ac:picMkLst>
            <pc:docMk/>
            <pc:sldMk cId="559636824" sldId="274"/>
            <ac:picMk id="5" creationId="{00000000-0000-0000-0000-000000000000}"/>
          </ac:picMkLst>
        </pc:picChg>
      </pc:sldChg>
      <pc:sldChg chg="modSp">
        <pc:chgData name="Sarah Krieg" userId="S::skri035@uoa.auckland.ac.nz::5e7af639-9412-4b84-8bba-38f4c9c41132" providerId="AD" clId="Web-{528E7194-9DFF-8152-1CCB-D46CACE8DCB8}" dt="2024-07-15T03:12:41.769" v="166" actId="20577"/>
        <pc:sldMkLst>
          <pc:docMk/>
          <pc:sldMk cId="1626584428" sldId="275"/>
        </pc:sldMkLst>
        <pc:spChg chg="mod">
          <ac:chgData name="Sarah Krieg" userId="S::skri035@uoa.auckland.ac.nz::5e7af639-9412-4b84-8bba-38f4c9c41132" providerId="AD" clId="Web-{528E7194-9DFF-8152-1CCB-D46CACE8DCB8}" dt="2024-07-15T03:12:41.769" v="166" actId="20577"/>
          <ac:spMkLst>
            <pc:docMk/>
            <pc:sldMk cId="1626584428" sldId="275"/>
            <ac:spMk id="3" creationId="{7CE65525-2200-FF39-C7EB-1E2C0CFE79C2}"/>
          </ac:spMkLst>
        </pc:spChg>
        <pc:spChg chg="mod">
          <ac:chgData name="Sarah Krieg" userId="S::skri035@uoa.auckland.ac.nz::5e7af639-9412-4b84-8bba-38f4c9c41132" providerId="AD" clId="Web-{528E7194-9DFF-8152-1CCB-D46CACE8DCB8}" dt="2024-07-15T03:12:39.362" v="165" actId="20577"/>
          <ac:spMkLst>
            <pc:docMk/>
            <pc:sldMk cId="1626584428" sldId="275"/>
            <ac:spMk id="7" creationId="{5F86D23A-4C6E-05C1-3567-9D6EE569582C}"/>
          </ac:spMkLst>
        </pc:spChg>
        <pc:picChg chg="mod modCrop">
          <ac:chgData name="Sarah Krieg" userId="S::skri035@uoa.auckland.ac.nz::5e7af639-9412-4b84-8bba-38f4c9c41132" providerId="AD" clId="Web-{528E7194-9DFF-8152-1CCB-D46CACE8DCB8}" dt="2024-07-15T03:12:08.127" v="160" actId="1076"/>
          <ac:picMkLst>
            <pc:docMk/>
            <pc:sldMk cId="1626584428" sldId="275"/>
            <ac:picMk id="6" creationId="{5F665D8D-A5F1-8092-F22F-34D26B5684A9}"/>
          </ac:picMkLst>
        </pc:picChg>
        <pc:picChg chg="mod">
          <ac:chgData name="Sarah Krieg" userId="S::skri035@uoa.auckland.ac.nz::5e7af639-9412-4b84-8bba-38f4c9c41132" providerId="AD" clId="Web-{528E7194-9DFF-8152-1CCB-D46CACE8DCB8}" dt="2024-07-15T03:02:44.556" v="43"/>
          <ac:picMkLst>
            <pc:docMk/>
            <pc:sldMk cId="1626584428" sldId="275"/>
            <ac:picMk id="8" creationId="{F7DC363C-76A4-FBC7-6134-3EEC85B0C435}"/>
          </ac:picMkLst>
        </pc:picChg>
      </pc:sldChg>
      <pc:sldChg chg="modSp del">
        <pc:chgData name="Sarah Krieg" userId="S::skri035@uoa.auckland.ac.nz::5e7af639-9412-4b84-8bba-38f4c9c41132" providerId="AD" clId="Web-{528E7194-9DFF-8152-1CCB-D46CACE8DCB8}" dt="2024-07-15T03:04:47.905" v="63"/>
        <pc:sldMkLst>
          <pc:docMk/>
          <pc:sldMk cId="2734441710" sldId="276"/>
        </pc:sldMkLst>
        <pc:picChg chg="mod">
          <ac:chgData name="Sarah Krieg" userId="S::skri035@uoa.auckland.ac.nz::5e7af639-9412-4b84-8bba-38f4c9c41132" providerId="AD" clId="Web-{528E7194-9DFF-8152-1CCB-D46CACE8DCB8}" dt="2024-07-15T03:03:55.293" v="61"/>
          <ac:picMkLst>
            <pc:docMk/>
            <pc:sldMk cId="2734441710" sldId="276"/>
            <ac:picMk id="7" creationId="{1F6E1FE5-EFDB-8144-C5C2-2E81D6F591C1}"/>
          </ac:picMkLst>
        </pc:picChg>
      </pc:sldChg>
    </pc:docChg>
  </pc:docChgLst>
  <pc:docChgLst>
    <pc:chgData name="Sarah Krieg" userId="5e7af639-9412-4b84-8bba-38f4c9c41132" providerId="ADAL" clId="{00BFEF2E-B868-46EC-BD91-CE97D4E57EAE}"/>
    <pc:docChg chg="undo custSel modSld">
      <pc:chgData name="Sarah Krieg" userId="5e7af639-9412-4b84-8bba-38f4c9c41132" providerId="ADAL" clId="{00BFEF2E-B868-46EC-BD91-CE97D4E57EAE}" dt="2024-07-29T23:38:54.873" v="227" actId="13244"/>
      <pc:docMkLst>
        <pc:docMk/>
      </pc:docMkLst>
      <pc:sldChg chg="modSp">
        <pc:chgData name="Sarah Krieg" userId="5e7af639-9412-4b84-8bba-38f4c9c41132" providerId="ADAL" clId="{00BFEF2E-B868-46EC-BD91-CE97D4E57EAE}" dt="2024-07-29T23:38:54.873" v="227" actId="13244"/>
        <pc:sldMkLst>
          <pc:docMk/>
          <pc:sldMk cId="3322956747" sldId="272"/>
        </pc:sldMkLst>
        <pc:spChg chg="mod">
          <ac:chgData name="Sarah Krieg" userId="5e7af639-9412-4b84-8bba-38f4c9c41132" providerId="ADAL" clId="{00BFEF2E-B868-46EC-BD91-CE97D4E57EAE}" dt="2024-07-29T23:38:54.873" v="227" actId="13244"/>
          <ac:spMkLst>
            <pc:docMk/>
            <pc:sldMk cId="3322956747" sldId="272"/>
            <ac:spMk id="2" creationId="{00000000-0000-0000-0000-000000000000}"/>
          </ac:spMkLst>
        </pc:spChg>
      </pc:sldChg>
      <pc:sldChg chg="addSp delSp modSp mod">
        <pc:chgData name="Sarah Krieg" userId="5e7af639-9412-4b84-8bba-38f4c9c41132" providerId="ADAL" clId="{00BFEF2E-B868-46EC-BD91-CE97D4E57EAE}" dt="2024-07-29T23:37:52.625" v="222" actId="33553"/>
        <pc:sldMkLst>
          <pc:docMk/>
          <pc:sldMk cId="2899225741" sldId="273"/>
        </pc:sldMkLst>
        <pc:spChg chg="mod">
          <ac:chgData name="Sarah Krieg" userId="5e7af639-9412-4b84-8bba-38f4c9c41132" providerId="ADAL" clId="{00BFEF2E-B868-46EC-BD91-CE97D4E57EAE}" dt="2024-07-29T23:37:52.625" v="222" actId="33553"/>
          <ac:spMkLst>
            <pc:docMk/>
            <pc:sldMk cId="2899225741" sldId="273"/>
            <ac:spMk id="2" creationId="{96C48492-8F99-AF97-DD1B-D2DEBD35DC7D}"/>
          </ac:spMkLst>
        </pc:spChg>
        <pc:spChg chg="add mod">
          <ac:chgData name="Sarah Krieg" userId="5e7af639-9412-4b84-8bba-38f4c9c41132" providerId="ADAL" clId="{00BFEF2E-B868-46EC-BD91-CE97D4E57EAE}" dt="2024-07-29T23:36:47.339" v="218" actId="1076"/>
          <ac:spMkLst>
            <pc:docMk/>
            <pc:sldMk cId="2899225741" sldId="273"/>
            <ac:spMk id="3" creationId="{90263297-B0FA-EFAE-D837-9C5BB8D57EAD}"/>
          </ac:spMkLst>
        </pc:spChg>
        <pc:picChg chg="del">
          <ac:chgData name="Sarah Krieg" userId="5e7af639-9412-4b84-8bba-38f4c9c41132" providerId="ADAL" clId="{00BFEF2E-B868-46EC-BD91-CE97D4E57EAE}" dt="2024-07-29T23:36:24.215" v="215" actId="478"/>
          <ac:picMkLst>
            <pc:docMk/>
            <pc:sldMk cId="2899225741" sldId="273"/>
            <ac:picMk id="6" creationId="{00000000-0000-0000-0000-000000000000}"/>
          </ac:picMkLst>
        </pc:picChg>
      </pc:sldChg>
      <pc:sldChg chg="addSp delSp modSp mod">
        <pc:chgData name="Sarah Krieg" userId="5e7af639-9412-4b84-8bba-38f4c9c41132" providerId="ADAL" clId="{00BFEF2E-B868-46EC-BD91-CE97D4E57EAE}" dt="2024-07-29T23:37:57.532" v="223" actId="33553"/>
        <pc:sldMkLst>
          <pc:docMk/>
          <pc:sldMk cId="559636824" sldId="274"/>
        </pc:sldMkLst>
        <pc:spChg chg="mod">
          <ac:chgData name="Sarah Krieg" userId="5e7af639-9412-4b84-8bba-38f4c9c41132" providerId="ADAL" clId="{00BFEF2E-B868-46EC-BD91-CE97D4E57EAE}" dt="2024-07-29T23:37:57.532" v="223" actId="33553"/>
          <ac:spMkLst>
            <pc:docMk/>
            <pc:sldMk cId="559636824" sldId="274"/>
            <ac:spMk id="2" creationId="{00000000-0000-0000-0000-000000000000}"/>
          </ac:spMkLst>
        </pc:spChg>
        <pc:spChg chg="add mod">
          <ac:chgData name="Sarah Krieg" userId="5e7af639-9412-4b84-8bba-38f4c9c41132" providerId="ADAL" clId="{00BFEF2E-B868-46EC-BD91-CE97D4E57EAE}" dt="2024-07-29T23:37:09.437" v="221" actId="1076"/>
          <ac:spMkLst>
            <pc:docMk/>
            <pc:sldMk cId="559636824" sldId="274"/>
            <ac:spMk id="3" creationId="{9C76F69A-E8F5-0DD3-C02B-D870ACA8ED65}"/>
          </ac:spMkLst>
        </pc:spChg>
        <pc:picChg chg="del">
          <ac:chgData name="Sarah Krieg" userId="5e7af639-9412-4b84-8bba-38f4c9c41132" providerId="ADAL" clId="{00BFEF2E-B868-46EC-BD91-CE97D4E57EAE}" dt="2024-07-29T23:37:04.045" v="219" actId="478"/>
          <ac:picMkLst>
            <pc:docMk/>
            <pc:sldMk cId="559636824" sldId="274"/>
            <ac:picMk id="5" creationId="{00000000-0000-0000-0000-000000000000}"/>
          </ac:picMkLst>
        </pc:picChg>
      </pc:sldChg>
      <pc:sldChg chg="addSp delSp modSp mod">
        <pc:chgData name="Sarah Krieg" userId="5e7af639-9412-4b84-8bba-38f4c9c41132" providerId="ADAL" clId="{00BFEF2E-B868-46EC-BD91-CE97D4E57EAE}" dt="2024-07-29T23:38:35.006" v="226" actId="13244"/>
        <pc:sldMkLst>
          <pc:docMk/>
          <pc:sldMk cId="1626584428" sldId="275"/>
        </pc:sldMkLst>
        <pc:spChg chg="add mod">
          <ac:chgData name="Sarah Krieg" userId="5e7af639-9412-4b84-8bba-38f4c9c41132" providerId="ADAL" clId="{00BFEF2E-B868-46EC-BD91-CE97D4E57EAE}" dt="2024-07-29T23:38:35.006" v="226" actId="13244"/>
          <ac:spMkLst>
            <pc:docMk/>
            <pc:sldMk cId="1626584428" sldId="275"/>
            <ac:spMk id="2" creationId="{014ADFAC-F9B3-8516-5199-7415DDDBCC0B}"/>
          </ac:spMkLst>
        </pc:spChg>
        <pc:spChg chg="mod">
          <ac:chgData name="Sarah Krieg" userId="5e7af639-9412-4b84-8bba-38f4c9c41132" providerId="ADAL" clId="{00BFEF2E-B868-46EC-BD91-CE97D4E57EAE}" dt="2024-07-29T23:38:27.407" v="225" actId="962"/>
          <ac:spMkLst>
            <pc:docMk/>
            <pc:sldMk cId="1626584428" sldId="275"/>
            <ac:spMk id="4" creationId="{7CC4A3DF-7685-D85E-E00B-1BF231774A0C}"/>
          </ac:spMkLst>
        </pc:spChg>
        <pc:spChg chg="add mod">
          <ac:chgData name="Sarah Krieg" userId="5e7af639-9412-4b84-8bba-38f4c9c41132" providerId="ADAL" clId="{00BFEF2E-B868-46EC-BD91-CE97D4E57EAE}" dt="2024-07-29T23:35:16.519" v="118" actId="1076"/>
          <ac:spMkLst>
            <pc:docMk/>
            <pc:sldMk cId="1626584428" sldId="275"/>
            <ac:spMk id="5" creationId="{71E4DEE4-6E4E-50E7-72B6-2C62462E2F86}"/>
          </ac:spMkLst>
        </pc:spChg>
        <pc:spChg chg="mod">
          <ac:chgData name="Sarah Krieg" userId="5e7af639-9412-4b84-8bba-38f4c9c41132" providerId="ADAL" clId="{00BFEF2E-B868-46EC-BD91-CE97D4E57EAE}" dt="2024-07-29T23:35:23.653" v="120" actId="1076"/>
          <ac:spMkLst>
            <pc:docMk/>
            <pc:sldMk cId="1626584428" sldId="275"/>
            <ac:spMk id="7" creationId="{5F86D23A-4C6E-05C1-3567-9D6EE569582C}"/>
          </ac:spMkLst>
        </pc:spChg>
        <pc:picChg chg="del">
          <ac:chgData name="Sarah Krieg" userId="5e7af639-9412-4b84-8bba-38f4c9c41132" providerId="ADAL" clId="{00BFEF2E-B868-46EC-BD91-CE97D4E57EAE}" dt="2024-07-29T23:33:24.519" v="69" actId="478"/>
          <ac:picMkLst>
            <pc:docMk/>
            <pc:sldMk cId="1626584428" sldId="275"/>
            <ac:picMk id="6" creationId="{5F665D8D-A5F1-8092-F22F-34D26B5684A9}"/>
          </ac:picMkLst>
        </pc:picChg>
        <pc:picChg chg="del">
          <ac:chgData name="Sarah Krieg" userId="5e7af639-9412-4b84-8bba-38f4c9c41132" providerId="ADAL" clId="{00BFEF2E-B868-46EC-BD91-CE97D4E57EAE}" dt="2024-07-29T23:34:37.711" v="110" actId="478"/>
          <ac:picMkLst>
            <pc:docMk/>
            <pc:sldMk cId="1626584428" sldId="275"/>
            <ac:picMk id="8" creationId="{F7DC363C-76A4-FBC7-6134-3EEC85B0C43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42174E-94A8-894B-B55B-E3D1B123F7BC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4EBF85-1479-E349-9262-1B6F0600C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5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FC2B82-52D7-564A-9414-F61912D3DADE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0170D6-42E6-3B4C-BC2C-154007EECC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494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University values and upholds the rights of </a:t>
            </a:r>
            <a:r>
              <a:rPr lang="en-US" b="1" baseline="0" dirty="0"/>
              <a:t>freedom of expression and of academic freedom.</a:t>
            </a:r>
          </a:p>
          <a:p>
            <a:endParaRPr lang="en-US" baseline="0" dirty="0"/>
          </a:p>
          <a:p>
            <a:r>
              <a:rPr lang="en-US" baseline="0" dirty="0"/>
              <a:t>These rights are accompanied by responsibilities, including: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respect for the health, safety and wellbeing of our </a:t>
            </a:r>
            <a:r>
              <a:rPr lang="en-US" b="0" baseline="0" dirty="0"/>
              <a:t>diverse</a:t>
            </a:r>
            <a:r>
              <a:rPr lang="en-US" baseline="0" dirty="0"/>
              <a:t> students and staff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compliance with the law and with University requirements</a:t>
            </a:r>
          </a:p>
          <a:p>
            <a:pPr>
              <a:lnSpc>
                <a:spcPct val="110000"/>
              </a:lnSpc>
            </a:pPr>
            <a:endParaRPr lang="en-NZ" b="1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</a:pPr>
            <a:r>
              <a:rPr lang="en-NZ" b="1" dirty="0">
                <a:solidFill>
                  <a:srgbClr val="0070C0"/>
                </a:solidFill>
              </a:rPr>
              <a:t>References</a:t>
            </a:r>
            <a:r>
              <a:rPr lang="en-NZ" b="0" dirty="0">
                <a:solidFill>
                  <a:srgbClr val="0070C0"/>
                </a:solidFill>
              </a:rPr>
              <a:t> </a:t>
            </a:r>
            <a:endParaRPr lang="en-NZ" b="0" baseline="0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</a:pPr>
            <a:r>
              <a:rPr lang="en-NZ" b="0" baseline="0" dirty="0">
                <a:solidFill>
                  <a:srgbClr val="0070C0"/>
                </a:solidFill>
              </a:rPr>
              <a:t>Rights </a:t>
            </a:r>
            <a:endParaRPr lang="en-NZ" b="0" dirty="0">
              <a:solidFill>
                <a:srgbClr val="0070C0"/>
              </a:solidFill>
            </a:endParaRPr>
          </a:p>
          <a:p>
            <a:pPr marL="291179" indent="-29117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NZ" dirty="0"/>
              <a:t>Freedom of expression (NZ Bill of Rights Act 1990, s.14) </a:t>
            </a:r>
          </a:p>
          <a:p>
            <a:pPr marL="291179" indent="-29117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NZ" dirty="0"/>
              <a:t>Academic freedom (Education Act 1989, s.161)</a:t>
            </a:r>
          </a:p>
          <a:p>
            <a:pPr marL="291179" indent="-29117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NZ" dirty="0"/>
              <a:t>Universal Declaration of Human Rights </a:t>
            </a:r>
          </a:p>
          <a:p>
            <a:pPr marL="291179" indent="-29117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NZ" dirty="0"/>
              <a:t>University</a:t>
            </a:r>
            <a:r>
              <a:rPr lang="en-NZ" baseline="0" dirty="0"/>
              <a:t> of Auckland s</a:t>
            </a:r>
            <a:r>
              <a:rPr lang="en-NZ" dirty="0"/>
              <a:t>tatement on</a:t>
            </a:r>
            <a:r>
              <a:rPr lang="en-NZ" baseline="0" dirty="0"/>
              <a:t> academic freedom and responsibility </a:t>
            </a:r>
            <a:r>
              <a:rPr lang="en-NZ" b="1" baseline="0" dirty="0"/>
              <a:t>www.equity.auckland.ac.nz/zerotolerance</a:t>
            </a:r>
            <a:endParaRPr lang="en-US" b="1" dirty="0"/>
          </a:p>
          <a:p>
            <a:pPr marL="291179" indent="-291179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NZ" dirty="0"/>
          </a:p>
          <a:p>
            <a:pPr>
              <a:lnSpc>
                <a:spcPct val="110000"/>
              </a:lnSpc>
            </a:pPr>
            <a:r>
              <a:rPr lang="en-NZ" b="0" dirty="0">
                <a:solidFill>
                  <a:srgbClr val="0070C0"/>
                </a:solidFill>
              </a:rPr>
              <a:t>Responsibilities</a:t>
            </a:r>
          </a:p>
          <a:p>
            <a:pPr marL="291179" indent="-291179" defTabSz="465887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NZ" dirty="0"/>
              <a:t>Human Rights Act 1993 has 13 prohibited grounds for discrimination and bans sexual and racial harassment and inciting racial disharmony. </a:t>
            </a:r>
          </a:p>
          <a:p>
            <a:pPr marL="291179" indent="-29117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NZ" dirty="0"/>
              <a:t>University compliance; Equity Policy, Prevention</a:t>
            </a:r>
            <a:r>
              <a:rPr lang="en-NZ" baseline="0" dirty="0"/>
              <a:t> of bullying, harassment and discrimination policy, </a:t>
            </a:r>
            <a:r>
              <a:rPr lang="en-NZ" dirty="0"/>
              <a:t>Statute for Student Discipline, IT Offensive Materials Policy.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170D6-42E6-3B4C-BC2C-154007EECC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17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Vice-Chancellor encourages anyone who experiences discrimination to seek resolution via the appropriate processes</a:t>
            </a:r>
            <a:r>
              <a:rPr lang="en-US" baseline="0" dirty="0"/>
              <a:t> </a:t>
            </a:r>
            <a:r>
              <a:rPr lang="en-US" dirty="0"/>
              <a:t>including, if necessary, complaints procedures, so the University can act appropriately. </a:t>
            </a:r>
          </a:p>
          <a:p>
            <a:endParaRPr lang="en-US" baseline="0" dirty="0"/>
          </a:p>
          <a:p>
            <a:r>
              <a:rPr lang="en-US" baseline="0" dirty="0"/>
              <a:t>Refer to the</a:t>
            </a:r>
            <a:r>
              <a:rPr lang="en-US" dirty="0"/>
              <a:t> Zero</a:t>
            </a:r>
            <a:r>
              <a:rPr lang="en-US" baseline="0" dirty="0"/>
              <a:t> Tolerance website for more information: </a:t>
            </a:r>
            <a:r>
              <a:rPr lang="en-US" b="1" baseline="0" dirty="0"/>
              <a:t>www.equity.auckland.ac.nz/zerotolerance</a:t>
            </a:r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170D6-42E6-3B4C-BC2C-154007EECC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59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b="1" dirty="0"/>
              <a:t>Optional icebreaker</a:t>
            </a:r>
          </a:p>
          <a:p>
            <a:endParaRPr lang="en-NZ" sz="1800" b="1" dirty="0"/>
          </a:p>
          <a:p>
            <a:r>
              <a:rPr lang="en-NZ" sz="1800" b="1" dirty="0"/>
              <a:t>Ask students </a:t>
            </a:r>
            <a:r>
              <a:rPr lang="en-NZ" sz="1800" b="0" dirty="0"/>
              <a:t>what makes</a:t>
            </a:r>
            <a:r>
              <a:rPr lang="en-NZ" sz="1800" b="0" baseline="0" dirty="0"/>
              <a:t> </a:t>
            </a:r>
            <a:r>
              <a:rPr lang="en-NZ" sz="1800" b="0" dirty="0"/>
              <a:t>a safe, </a:t>
            </a:r>
            <a:r>
              <a:rPr lang="en-NZ" sz="1800" b="0" baseline="0" dirty="0"/>
              <a:t>inclusive and equitable University?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NZ" sz="1800" b="0" baseline="0" dirty="0"/>
              <a:t>learning and classroom environments, physical environment, cultural environment, behaviours, messages, etc.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NZ" sz="1800" b="0" baseline="0" dirty="0"/>
              <a:t>What would make you feel safe and included?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NZ" sz="1800" b="0" baseline="0" dirty="0"/>
              <a:t>What can we do to make others feel safe and included? </a:t>
            </a:r>
          </a:p>
          <a:p>
            <a:endParaRPr lang="en-NZ" sz="1800" b="0" baseline="0" dirty="0"/>
          </a:p>
          <a:p>
            <a:endParaRPr lang="en-NZ" sz="1800" b="0" baseline="0" dirty="0"/>
          </a:p>
          <a:p>
            <a:r>
              <a:rPr lang="en-NZ" sz="1800" b="1" baseline="0" dirty="0"/>
              <a:t>Presented as either</a:t>
            </a:r>
            <a:r>
              <a:rPr lang="en-NZ" sz="1800" b="0" baseline="0" dirty="0"/>
              <a:t>: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NZ" sz="1800" b="0" baseline="0" dirty="0"/>
              <a:t>small group activity as an icebreaker for students to get to know each other, with no reporting back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NZ" sz="1800" b="0" baseline="0" dirty="0"/>
              <a:t>Small group activity with reporting back to whole group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NZ" sz="1800" b="0" baseline="0" dirty="0"/>
              <a:t>Whole group activity, individuals sharing and common points emphasised or recorded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NZ" sz="1800" b="0" baseline="0" dirty="0"/>
          </a:p>
          <a:p>
            <a:r>
              <a:rPr lang="en-NZ" sz="1800" b="1" baseline="0" dirty="0"/>
              <a:t>Optional feedback to Equity Office</a:t>
            </a:r>
          </a:p>
          <a:p>
            <a:r>
              <a:rPr lang="en-NZ" sz="1800" b="0" baseline="0"/>
              <a:t>Suggestions from students can be forwarded to the Equity Office (equity@auckland.ac.nz) who will post them on its website to support an enhanced environment for staff and students. </a:t>
            </a:r>
          </a:p>
          <a:p>
            <a:endParaRPr lang="en-NZ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170D6-42E6-3B4C-BC2C-154007EECC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Opening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>
          <a:xfrm>
            <a:off x="677866" y="2289389"/>
            <a:ext cx="8027984" cy="836561"/>
          </a:xfrm>
          <a:prstGeom prst="rect">
            <a:avLst/>
          </a:prstGeom>
        </p:spPr>
        <p:txBody>
          <a:bodyPr vert="horz"/>
          <a:lstStyle>
            <a:lvl1pPr algn="l">
              <a:defRPr sz="4000" b="1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AU" dirty="0"/>
              <a:t>Headline (Verdana Bold)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3135012"/>
            <a:ext cx="8027987" cy="105660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/>
              <a:t>Subheading (Verdana Regular)</a:t>
            </a:r>
          </a:p>
        </p:txBody>
      </p:sp>
      <p:pic>
        <p:nvPicPr>
          <p:cNvPr id="26" name="Picture 25" descr="UOA-LR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1" y="427038"/>
            <a:ext cx="3095999" cy="102341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>
          <a:xfrm>
            <a:off x="660400" y="5941536"/>
            <a:ext cx="3423062" cy="441802"/>
          </a:xfrm>
        </p:spPr>
        <p:txBody>
          <a:bodyPr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fld id="{43DC56B5-A700-544C-8720-C289028A981D}" type="datetime2">
              <a:rPr lang="en-NZ" smtClean="0"/>
              <a:pPr/>
              <a:t>Tuesday, 30 July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79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 End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2281237"/>
            <a:ext cx="8027987" cy="3179763"/>
          </a:xfrm>
          <a:prstGeom prst="rect">
            <a:avLst/>
          </a:prstGeom>
        </p:spPr>
        <p:txBody>
          <a:bodyPr vert="horz" anchor="b"/>
          <a:lstStyle>
            <a:lvl1pPr marL="0" indent="0">
              <a:buFontTx/>
              <a:buNone/>
              <a:defRPr sz="18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/>
              <a:t>Thank you</a:t>
            </a:r>
          </a:p>
        </p:txBody>
      </p:sp>
      <p:pic>
        <p:nvPicPr>
          <p:cNvPr id="26" name="Picture 25" descr="UOA-LR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1" y="427038"/>
            <a:ext cx="3095999" cy="102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62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30/07/2024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2388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77865" y="1777050"/>
            <a:ext cx="8027985" cy="717593"/>
          </a:xfrm>
          <a:prstGeom prst="rect">
            <a:avLst/>
          </a:prstGeom>
        </p:spPr>
        <p:txBody>
          <a:bodyPr vert="horz"/>
          <a:lstStyle>
            <a:lvl1pPr algn="l">
              <a:defRPr sz="44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>
                <a:solidFill>
                  <a:srgbClr val="009AC7"/>
                </a:solidFill>
              </a:rPr>
              <a:t>Headline (Verdana Bold)</a:t>
            </a:r>
            <a:endParaRPr lang="en-US" sz="3600" dirty="0">
              <a:solidFill>
                <a:srgbClr val="009AC7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7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/>
              <a:t>Headline </a:t>
            </a:r>
            <a:br>
              <a:rPr lang="en-AU" sz="3600" dirty="0"/>
            </a:br>
            <a:r>
              <a:rPr lang="en-AU" sz="3600" dirty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4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A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/>
              <a:t>Headline </a:t>
            </a:r>
            <a:br>
              <a:rPr lang="en-AU" sz="3600" dirty="0"/>
            </a:br>
            <a:r>
              <a:rPr lang="en-AU" sz="3600" dirty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2958265"/>
            <a:ext cx="3096000" cy="38997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1156417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1156417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B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/>
              <a:t>Headline </a:t>
            </a:r>
            <a:br>
              <a:rPr lang="en-AU" sz="3600" dirty="0"/>
            </a:br>
            <a:r>
              <a:rPr lang="en-AU" sz="3600" dirty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A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71512" y="1245262"/>
            <a:ext cx="4379913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71511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999425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0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B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71512" y="1245262"/>
            <a:ext cx="4379913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71511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999425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5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0" y="1245262"/>
            <a:ext cx="8202613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5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B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0" y="1245262"/>
            <a:ext cx="8202613" cy="4215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8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OA-LC-RGB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9" y="271463"/>
            <a:ext cx="1851396" cy="612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919969" y="1758348"/>
            <a:ext cx="914400" cy="914400"/>
          </a:xfrm>
          <a:prstGeom prst="rect">
            <a:avLst/>
          </a:prstGeom>
        </p:spPr>
        <p:txBody>
          <a:bodyPr wrap="none" rtlCol="0" anchor="t">
            <a:normAutofit/>
          </a:bodyPr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60400" y="6383338"/>
            <a:ext cx="642730" cy="47466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727825" y="63833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56B5-A700-544C-8720-C289028A981D}" type="datetime2">
              <a:rPr lang="en-NZ" smtClean="0"/>
              <a:t>Tuesday, 30 July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5" r:id="rId7"/>
    <p:sldLayoutId id="2147483658" r:id="rId8"/>
    <p:sldLayoutId id="2147483659" r:id="rId9"/>
    <p:sldLayoutId id="2147483660" r:id="rId10"/>
    <p:sldLayoutId id="2147483665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uckland.ac.nz/en/students/student-support/personal-support/spiritual-religious-support.html" TargetMode="External"/><Relationship Id="rId3" Type="http://schemas.openxmlformats.org/officeDocument/2006/relationships/hyperlink" Target="https://www.auckland.ac.nz/en/students/student-support/personal-support/te-papa-manaaki-campus-care.html" TargetMode="External"/><Relationship Id="rId7" Type="http://schemas.openxmlformats.org/officeDocument/2006/relationships/hyperlink" Target="mailto:rainbowstudentnetwork@auckland.ac.n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uckland.ac.nz/en/students/student-support/personal-support/rainbow-students.html" TargetMode="External"/><Relationship Id="rId11" Type="http://schemas.openxmlformats.org/officeDocument/2006/relationships/hyperlink" Target="mailto:equity@auckland.ac.nz" TargetMode="External"/><Relationship Id="rId5" Type="http://schemas.openxmlformats.org/officeDocument/2006/relationships/hyperlink" Target="mailto:equityquestion@auckland.ac.nz" TargetMode="External"/><Relationship Id="rId10" Type="http://schemas.openxmlformats.org/officeDocument/2006/relationships/hyperlink" Target="https://www.auckland.ac.nz/en/about-us/about-the-university/equity-at-the-university/harassment.html" TargetMode="External"/><Relationship Id="rId4" Type="http://schemas.openxmlformats.org/officeDocument/2006/relationships/hyperlink" Target="mailto:proctor@auckland.ac.nz" TargetMode="External"/><Relationship Id="rId9" Type="http://schemas.openxmlformats.org/officeDocument/2006/relationships/hyperlink" Target="http://ausa.org.nz/support/advocacy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E65525-2200-FF39-C7EB-1E2C0CFE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643" y="254314"/>
            <a:ext cx="8034848" cy="1216671"/>
          </a:xfrm>
        </p:spPr>
        <p:txBody>
          <a:bodyPr vert="horz" lIns="91440" tIns="45720" rIns="91440" bIns="45720" anchor="t"/>
          <a:lstStyle/>
          <a:p>
            <a:r>
              <a:rPr lang="en-NZ" sz="4000" dirty="0">
                <a:solidFill>
                  <a:srgbClr val="04346C"/>
                </a:solidFill>
              </a:rPr>
              <a:t>Our University is committed to being:</a:t>
            </a:r>
            <a:endParaRPr lang="en-NZ" sz="4000" dirty="0">
              <a:solidFill>
                <a:srgbClr val="04346C"/>
              </a:solidFill>
              <a:ea typeface="Verdan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4ADFAC-F9B3-8516-5199-7415DDDBCC0B}"/>
              </a:ext>
            </a:extLst>
          </p:cNvPr>
          <p:cNvSpPr txBox="1"/>
          <p:nvPr/>
        </p:nvSpPr>
        <p:spPr>
          <a:xfrm>
            <a:off x="2894677" y="2180417"/>
            <a:ext cx="3354645" cy="2123658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NZ" sz="4400" dirty="0">
                <a:solidFill>
                  <a:srgbClr val="009AC7"/>
                </a:solidFill>
                <a:latin typeface="National Bold" panose="02000503000000020004" pitchFamily="50" charset="0"/>
                <a:ea typeface="National Bold" panose="02000503000000020004" pitchFamily="50" charset="0"/>
              </a:rPr>
              <a:t>safe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NZ" sz="4400" dirty="0">
                <a:solidFill>
                  <a:srgbClr val="009AC7"/>
                </a:solidFill>
                <a:latin typeface="National Bold" panose="02000503000000020004" pitchFamily="50" charset="0"/>
                <a:ea typeface="National Bold" panose="02000503000000020004" pitchFamily="50" charset="0"/>
              </a:rPr>
              <a:t>inclusive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NZ" sz="4400" dirty="0">
                <a:solidFill>
                  <a:srgbClr val="009AC7"/>
                </a:solidFill>
                <a:latin typeface="National Bold" panose="02000503000000020004" pitchFamily="50" charset="0"/>
                <a:ea typeface="National Bold" panose="02000503000000020004" pitchFamily="50" charset="0"/>
              </a:rPr>
              <a:t>equitable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5F86D23A-4C6E-05C1-3567-9D6EE569582C}"/>
              </a:ext>
            </a:extLst>
          </p:cNvPr>
          <p:cNvSpPr txBox="1">
            <a:spLocks/>
          </p:cNvSpPr>
          <p:nvPr/>
        </p:nvSpPr>
        <p:spPr>
          <a:xfrm>
            <a:off x="1041121" y="4778601"/>
            <a:ext cx="7058710" cy="1216671"/>
          </a:xfrm>
          <a:prstGeom prst="rect">
            <a:avLst/>
          </a:prstGeom>
        </p:spPr>
        <p:txBody>
          <a:bodyPr vert="horz" lIns="91440" tIns="45720" rIns="91440" bIns="45720"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rgbClr val="009AC7"/>
                </a:solidFill>
                <a:latin typeface="Verdana"/>
                <a:ea typeface="+mj-ea"/>
                <a:cs typeface="Verdana"/>
              </a:defRPr>
            </a:lvl1pPr>
          </a:lstStyle>
          <a:p>
            <a:r>
              <a:rPr lang="en-NZ" sz="4000" dirty="0"/>
              <a:t>Discrimination is not ok</a:t>
            </a:r>
            <a:endParaRPr lang="en-NZ" sz="4000" dirty="0">
              <a:ea typeface="Verdan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E4DEE4-6E4E-50E7-72B6-2C62462E2F86}"/>
              </a:ext>
            </a:extLst>
          </p:cNvPr>
          <p:cNvSpPr txBox="1"/>
          <p:nvPr/>
        </p:nvSpPr>
        <p:spPr>
          <a:xfrm>
            <a:off x="1110584" y="5660104"/>
            <a:ext cx="6919784" cy="830997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4800" dirty="0">
                <a:latin typeface="National Regular" panose="02000503000000020004" pitchFamily="50" charset="0"/>
                <a:ea typeface="National Regular" panose="02000503000000020004" pitchFamily="50" charset="0"/>
              </a:rPr>
              <a:t>He wāhi </a:t>
            </a:r>
            <a:r>
              <a:rPr lang="en-NZ" sz="4800" dirty="0" err="1">
                <a:latin typeface="National Regular" panose="02000503000000020004" pitchFamily="50" charset="0"/>
                <a:ea typeface="National Regular" panose="02000503000000020004" pitchFamily="50" charset="0"/>
              </a:rPr>
              <a:t>whakatoihara</a:t>
            </a:r>
            <a:r>
              <a:rPr lang="en-NZ" sz="4800" dirty="0">
                <a:latin typeface="National Regular" panose="02000503000000020004" pitchFamily="50" charset="0"/>
                <a:ea typeface="National Regular" panose="02000503000000020004" pitchFamily="50" charset="0"/>
              </a:rPr>
              <a:t> kore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4A3DF-7685-D85E-E00B-1BF231774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8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20704" y="1424550"/>
            <a:ext cx="5040852" cy="5301926"/>
          </a:xfrm>
        </p:spPr>
        <p:txBody>
          <a:bodyPr vert="horz" lIns="91440" tIns="45720" rIns="91440" bIns="45720" anchor="t"/>
          <a:lstStyle/>
          <a:p>
            <a:pPr>
              <a:lnSpc>
                <a:spcPct val="110000"/>
              </a:lnSpc>
            </a:pPr>
            <a:r>
              <a:rPr lang="en-NZ" sz="2400" b="1" dirty="0">
                <a:solidFill>
                  <a:srgbClr val="0070C0"/>
                </a:solidFill>
              </a:rPr>
              <a:t>Rights</a:t>
            </a:r>
          </a:p>
          <a:p>
            <a:pPr marL="285750" indent="-285750">
              <a:lnSpc>
                <a:spcPct val="110000"/>
              </a:lnSpc>
              <a:buFont typeface="Calibri" panose="020B0604020202020204" pitchFamily="34" charset="0"/>
              <a:buChar char="-"/>
            </a:pPr>
            <a:r>
              <a:rPr lang="en-NZ" sz="1800" dirty="0"/>
              <a:t>Freedom of expression  </a:t>
            </a:r>
            <a:endParaRPr lang="en-NZ" sz="1800" dirty="0">
              <a:ea typeface="Verdana"/>
            </a:endParaRPr>
          </a:p>
          <a:p>
            <a:pPr marL="285750" indent="-285750">
              <a:lnSpc>
                <a:spcPct val="110000"/>
              </a:lnSpc>
              <a:buFont typeface="Calibri" panose="020B0604020202020204" pitchFamily="34" charset="0"/>
              <a:buChar char="-"/>
            </a:pPr>
            <a:r>
              <a:rPr lang="en-NZ" sz="1800" dirty="0"/>
              <a:t>Academic freedom</a:t>
            </a:r>
            <a:r>
              <a:rPr lang="en-NZ" sz="2400" dirty="0"/>
              <a:t> </a:t>
            </a:r>
            <a:endParaRPr lang="en-NZ" sz="2400" dirty="0">
              <a:ea typeface="Verdana"/>
            </a:endParaRPr>
          </a:p>
          <a:p>
            <a:pPr>
              <a:lnSpc>
                <a:spcPct val="110000"/>
              </a:lnSpc>
            </a:pPr>
            <a:r>
              <a:rPr lang="en-NZ" sz="2400" b="1" dirty="0">
                <a:solidFill>
                  <a:srgbClr val="0070C0"/>
                </a:solidFill>
              </a:rPr>
              <a:t>Responsibilities</a:t>
            </a:r>
            <a:endParaRPr lang="en-NZ" sz="2400" b="1" dirty="0">
              <a:solidFill>
                <a:srgbClr val="0070C0"/>
              </a:solidFill>
              <a:ea typeface="Verdana"/>
            </a:endParaRPr>
          </a:p>
          <a:p>
            <a:pPr marL="285750" indent="-285750">
              <a:buFont typeface="Calibri"/>
              <a:buChar char="-"/>
            </a:pPr>
            <a:r>
              <a:rPr lang="en-NZ" sz="1800" dirty="0"/>
              <a:t>Treat others with:</a:t>
            </a:r>
          </a:p>
          <a:p>
            <a:pPr marL="1028700" lvl="1">
              <a:lnSpc>
                <a:spcPts val="2400"/>
              </a:lnSpc>
              <a:buFont typeface="Courier New"/>
              <a:buChar char="o"/>
            </a:pPr>
            <a:r>
              <a:rPr lang="en-NZ" sz="1800" dirty="0" err="1">
                <a:latin typeface="Verdana"/>
                <a:ea typeface="Verdana"/>
              </a:rPr>
              <a:t>Manaakitanga</a:t>
            </a:r>
            <a:r>
              <a:rPr lang="en-NZ" sz="1800" dirty="0">
                <a:latin typeface="Verdana"/>
                <a:ea typeface="Verdana"/>
              </a:rPr>
              <a:t> (care)</a:t>
            </a:r>
            <a:endParaRPr lang="en-NZ" sz="1800" dirty="0">
              <a:ea typeface="Verdana"/>
            </a:endParaRPr>
          </a:p>
          <a:p>
            <a:pPr marL="1028700" lvl="1">
              <a:lnSpc>
                <a:spcPts val="2400"/>
              </a:lnSpc>
              <a:buFont typeface="Courier New"/>
              <a:buChar char="o"/>
            </a:pPr>
            <a:r>
              <a:rPr lang="en-NZ" sz="1800" dirty="0" err="1">
                <a:latin typeface="Verdana"/>
                <a:ea typeface="Verdana"/>
              </a:rPr>
              <a:t>Whānaungatanga</a:t>
            </a:r>
            <a:r>
              <a:rPr lang="en-NZ" sz="1800" dirty="0">
                <a:latin typeface="Verdana"/>
                <a:ea typeface="Verdana"/>
              </a:rPr>
              <a:t> (community)</a:t>
            </a:r>
            <a:endParaRPr lang="en-NZ" sz="1800" dirty="0">
              <a:ea typeface="Verdana"/>
            </a:endParaRPr>
          </a:p>
          <a:p>
            <a:pPr marL="1028700" lvl="1">
              <a:lnSpc>
                <a:spcPts val="2400"/>
              </a:lnSpc>
              <a:buFont typeface="Courier New"/>
              <a:buChar char="o"/>
            </a:pPr>
            <a:r>
              <a:rPr lang="en-NZ" sz="1800" dirty="0" err="1">
                <a:latin typeface="Verdana"/>
                <a:ea typeface="Verdana"/>
              </a:rPr>
              <a:t>Kaitiakitanga</a:t>
            </a:r>
            <a:r>
              <a:rPr lang="en-NZ" sz="1800" dirty="0">
                <a:latin typeface="Verdana"/>
                <a:ea typeface="Verdana"/>
              </a:rPr>
              <a:t> (guardianship)</a:t>
            </a:r>
          </a:p>
          <a:p>
            <a:pPr marL="1028700" lvl="1" indent="-285750">
              <a:lnSpc>
                <a:spcPts val="2400"/>
              </a:lnSpc>
              <a:buFont typeface="Courier New"/>
              <a:buChar char="o"/>
            </a:pPr>
            <a:r>
              <a:rPr lang="en-NZ" sz="1800" dirty="0">
                <a:latin typeface="Verdana"/>
                <a:ea typeface="Verdana"/>
              </a:rPr>
              <a:t>Kotahitanga (unity)</a:t>
            </a:r>
            <a:endParaRPr lang="en-NZ" sz="1800" dirty="0">
              <a:latin typeface="Verdana"/>
              <a:ea typeface="Verdana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NZ" sz="1800" dirty="0"/>
              <a:t>Awareness, knowledge and application of:</a:t>
            </a:r>
          </a:p>
          <a:p>
            <a:pPr marL="1028700" lvl="1" indent="-285750">
              <a:lnSpc>
                <a:spcPts val="2400"/>
              </a:lnSpc>
              <a:buFont typeface="Courier New"/>
              <a:buChar char="o"/>
            </a:pPr>
            <a:r>
              <a:rPr lang="en-NZ" sz="1800" dirty="0">
                <a:latin typeface="Verdana"/>
                <a:ea typeface="Verdana"/>
              </a:rPr>
              <a:t>Code of Conduct (link)</a:t>
            </a:r>
          </a:p>
          <a:p>
            <a:pPr marL="1028700" lvl="1" indent="-285750">
              <a:lnSpc>
                <a:spcPts val="2400"/>
              </a:lnSpc>
              <a:buFont typeface="Courier New" panose="020B0604020202020204" pitchFamily="34" charset="0"/>
              <a:buChar char="o"/>
            </a:pPr>
            <a:r>
              <a:rPr lang="en-NZ" sz="1800" dirty="0">
                <a:latin typeface="Verdana"/>
                <a:ea typeface="Verdana"/>
              </a:rPr>
              <a:t>BHD policy and guidelines (link)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48492-8F99-AF97-DD1B-D2DEBD35DC7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2003" y="128136"/>
            <a:ext cx="7137746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000" b="1" i="0" u="none" strike="noStrike" kern="1200" cap="none" spc="0" normalizeH="0" baseline="0" noProof="0" dirty="0">
                <a:ln>
                  <a:noFill/>
                </a:ln>
                <a:solidFill>
                  <a:srgbClr val="04346C"/>
                </a:solidFill>
                <a:effectLst/>
                <a:uLnTx/>
                <a:uFillTx/>
                <a:latin typeface="Verdana"/>
                <a:ea typeface="Verdana"/>
                <a:cs typeface="+mn-lt"/>
              </a:rPr>
              <a:t>Rights and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000" b="1" i="0" u="none" strike="noStrike" kern="1200" cap="none" spc="0" normalizeH="0" baseline="0" noProof="0" dirty="0">
                <a:ln>
                  <a:noFill/>
                </a:ln>
                <a:solidFill>
                  <a:srgbClr val="04346C"/>
                </a:solidFill>
                <a:effectLst/>
                <a:uLnTx/>
                <a:uFillTx/>
                <a:latin typeface="Verdana"/>
                <a:ea typeface="Verdana"/>
                <a:cs typeface="+mn-lt"/>
              </a:rPr>
              <a:t>responsibilities</a:t>
            </a:r>
            <a:endParaRPr kumimoji="0" lang="en-NZ" sz="4000" b="1" i="0" u="none" strike="noStrike" kern="1200" cap="none" spc="0" normalizeH="0" baseline="0" noProof="0" dirty="0">
              <a:ln>
                <a:noFill/>
              </a:ln>
              <a:solidFill>
                <a:srgbClr val="04346C"/>
              </a:solidFill>
              <a:effectLst/>
              <a:uLnTx/>
              <a:uFillTx/>
              <a:latin typeface="Verdana"/>
              <a:ea typeface="Verdana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263297-B0FA-EFAE-D837-9C5BB8D57EAD}"/>
              </a:ext>
            </a:extLst>
          </p:cNvPr>
          <p:cNvSpPr txBox="1"/>
          <p:nvPr/>
        </p:nvSpPr>
        <p:spPr>
          <a:xfrm>
            <a:off x="1863245" y="6264811"/>
            <a:ext cx="5417509" cy="461665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NZ" sz="2400" dirty="0">
                <a:solidFill>
                  <a:srgbClr val="00467F"/>
                </a:solidFill>
              </a:rPr>
              <a:t>www.equity.auckland.ac.nz/zerotolerance</a:t>
            </a:r>
          </a:p>
        </p:txBody>
      </p:sp>
    </p:spTree>
    <p:extLst>
      <p:ext uri="{BB962C8B-B14F-4D97-AF65-F5344CB8AC3E}">
        <p14:creationId xmlns:p14="http://schemas.microsoft.com/office/powerpoint/2010/main" val="289922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590" y="304323"/>
            <a:ext cx="8027985" cy="717593"/>
          </a:xfrm>
        </p:spPr>
        <p:txBody>
          <a:bodyPr/>
          <a:lstStyle/>
          <a:p>
            <a:r>
              <a:rPr lang="en-NZ" sz="4000" dirty="0">
                <a:solidFill>
                  <a:srgbClr val="0070C0"/>
                </a:solidFill>
              </a:rPr>
              <a:t>For advice and support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20316" y="1207717"/>
            <a:ext cx="8404269" cy="5422726"/>
          </a:xfrm>
        </p:spPr>
        <p:txBody>
          <a:bodyPr vert="horz" lIns="91440" tIns="45720" rIns="91440" bIns="45720" anchor="t"/>
          <a:lstStyle/>
          <a:p>
            <a:pPr>
              <a:lnSpc>
                <a:spcPct val="100000"/>
              </a:lnSpc>
            </a:pPr>
            <a:r>
              <a:rPr lang="en-US" sz="1800" dirty="0">
                <a:hlinkClick r:id="rId3"/>
              </a:rPr>
              <a:t>Te Papa Manaaki | Campus Care - The University of Auckland</a:t>
            </a:r>
            <a:endParaRPr lang="en-NZ" sz="1800">
              <a:ea typeface="Verdana"/>
            </a:endParaRPr>
          </a:p>
          <a:p>
            <a:pPr>
              <a:lnSpc>
                <a:spcPct val="100000"/>
              </a:lnSpc>
            </a:pPr>
            <a:endParaRPr lang="en-NZ" sz="1800" dirty="0"/>
          </a:p>
          <a:p>
            <a:pPr>
              <a:lnSpc>
                <a:spcPct val="100000"/>
              </a:lnSpc>
            </a:pPr>
            <a:r>
              <a:rPr lang="en-NZ" sz="1800" dirty="0"/>
              <a:t>Proctor </a:t>
            </a:r>
            <a:r>
              <a:rPr lang="en-NZ" sz="1800" dirty="0">
                <a:hlinkClick r:id="rId4"/>
              </a:rPr>
              <a:t>proctor@auckland.ac.nz</a:t>
            </a:r>
            <a:endParaRPr lang="en-NZ" sz="1800" dirty="0"/>
          </a:p>
          <a:p>
            <a:pPr>
              <a:lnSpc>
                <a:spcPct val="100000"/>
              </a:lnSpc>
            </a:pPr>
            <a:endParaRPr lang="en-NZ" sz="1800" dirty="0"/>
          </a:p>
          <a:p>
            <a:pPr>
              <a:lnSpc>
                <a:spcPct val="100000"/>
              </a:lnSpc>
            </a:pPr>
            <a:r>
              <a:rPr lang="en-NZ" sz="1800" dirty="0"/>
              <a:t>Student Wellbeing, Diversity, Equity and Inclusion </a:t>
            </a:r>
            <a:r>
              <a:rPr lang="en-NZ" sz="1800" dirty="0">
                <a:hlinkClick r:id="rId5"/>
              </a:rPr>
              <a:t>equityquestion@auckland.ac.nz</a:t>
            </a:r>
            <a:r>
              <a:rPr lang="en-NZ" sz="1800" dirty="0"/>
              <a:t> </a:t>
            </a:r>
            <a:endParaRPr lang="en-NZ" sz="1800" dirty="0">
              <a:ea typeface="Verdana"/>
            </a:endParaRPr>
          </a:p>
          <a:p>
            <a:pPr>
              <a:lnSpc>
                <a:spcPct val="100000"/>
              </a:lnSpc>
            </a:pPr>
            <a:endParaRPr lang="en-NZ" sz="1800" dirty="0"/>
          </a:p>
          <a:p>
            <a:pPr>
              <a:lnSpc>
                <a:spcPct val="100000"/>
              </a:lnSpc>
            </a:pPr>
            <a:r>
              <a:rPr lang="en-US" sz="1800" dirty="0">
                <a:hlinkClick r:id="rId6"/>
              </a:rPr>
              <a:t>Tautoko Hunga Āniwaniwa | Rainbow Student Support</a:t>
            </a:r>
            <a:endParaRPr lang="en-NZ" sz="1800" dirty="0">
              <a:ea typeface="Verdana"/>
            </a:endParaRPr>
          </a:p>
          <a:p>
            <a:pPr>
              <a:lnSpc>
                <a:spcPct val="100000"/>
              </a:lnSpc>
            </a:pPr>
            <a:r>
              <a:rPr lang="en-NZ" sz="1800" dirty="0">
                <a:hlinkClick r:id="rId7"/>
              </a:rPr>
              <a:t>rainbowstudentnetwork@auckland.ac.nz</a:t>
            </a:r>
            <a:r>
              <a:rPr lang="en-NZ" sz="1800" dirty="0"/>
              <a:t> </a:t>
            </a:r>
          </a:p>
          <a:p>
            <a:pPr>
              <a:lnSpc>
                <a:spcPct val="100000"/>
              </a:lnSpc>
            </a:pPr>
            <a:endParaRPr lang="en-NZ" sz="1800" dirty="0">
              <a:ea typeface="Verdana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hlinkClick r:id="rId8"/>
              </a:rPr>
              <a:t>Spiritual and religious support - The University of Auckland</a:t>
            </a:r>
            <a:endParaRPr lang="en-NZ" sz="1800" dirty="0"/>
          </a:p>
          <a:p>
            <a:pPr>
              <a:lnSpc>
                <a:spcPct val="100000"/>
              </a:lnSpc>
            </a:pPr>
            <a:endParaRPr lang="en-NZ" sz="1800" dirty="0"/>
          </a:p>
          <a:p>
            <a:pPr>
              <a:lnSpc>
                <a:spcPct val="100000"/>
              </a:lnSpc>
            </a:pPr>
            <a:r>
              <a:rPr lang="en-NZ" sz="1800" dirty="0">
                <a:hlinkClick r:id="rId9"/>
              </a:rPr>
              <a:t>AUSA Student Advice Hub</a:t>
            </a:r>
            <a:r>
              <a:rPr lang="en-NZ" sz="1800" u="sng" dirty="0"/>
              <a:t> </a:t>
            </a:r>
            <a:endParaRPr lang="en-NZ" sz="1800" dirty="0">
              <a:ea typeface="Verdana"/>
            </a:endParaRPr>
          </a:p>
          <a:p>
            <a:pPr>
              <a:lnSpc>
                <a:spcPct val="100000"/>
              </a:lnSpc>
            </a:pPr>
            <a:endParaRPr lang="en-NZ" sz="1800" u="sng" dirty="0">
              <a:ea typeface="Verdana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hlinkClick r:id="rId10"/>
              </a:rPr>
              <a:t>Bullying, harassment and discrimination - The University of Auckland</a:t>
            </a:r>
            <a:endParaRPr lang="en-US" sz="1800" dirty="0"/>
          </a:p>
          <a:p>
            <a:pPr>
              <a:lnSpc>
                <a:spcPct val="100000"/>
              </a:lnSpc>
            </a:pPr>
            <a:endParaRPr lang="en-NZ" sz="1800" dirty="0">
              <a:ea typeface="Verdana"/>
            </a:endParaRPr>
          </a:p>
          <a:p>
            <a:pPr>
              <a:lnSpc>
                <a:spcPct val="100000"/>
              </a:lnSpc>
            </a:pPr>
            <a:r>
              <a:rPr lang="en-NZ" sz="1800" dirty="0">
                <a:ea typeface="Verdana"/>
              </a:rPr>
              <a:t>Equity Office – </a:t>
            </a:r>
            <a:r>
              <a:rPr lang="en-NZ" sz="1800" dirty="0" err="1">
                <a:ea typeface="Verdana"/>
              </a:rPr>
              <a:t>Te</a:t>
            </a:r>
            <a:r>
              <a:rPr lang="en-NZ" sz="1800" dirty="0">
                <a:ea typeface="Verdana"/>
              </a:rPr>
              <a:t> Ara </a:t>
            </a:r>
            <a:r>
              <a:rPr lang="en-NZ" sz="1800" dirty="0" err="1">
                <a:ea typeface="Verdana"/>
              </a:rPr>
              <a:t>Tautika</a:t>
            </a:r>
            <a:r>
              <a:rPr lang="en-NZ" sz="1800" dirty="0">
                <a:ea typeface="Verdana"/>
              </a:rPr>
              <a:t> </a:t>
            </a:r>
            <a:r>
              <a:rPr lang="en-NZ" sz="1800" dirty="0">
                <a:ea typeface="Verdana"/>
                <a:hlinkClick r:id="rId11"/>
              </a:rPr>
              <a:t>equity@auckland.ac.nz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295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title" idx="4294967295"/>
          </p:nvPr>
        </p:nvSpPr>
        <p:spPr>
          <a:xfrm>
            <a:off x="677865" y="2392326"/>
            <a:ext cx="4213239" cy="30670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 feel included when…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76F69A-E8F5-0DD3-C02B-D870ACA8ED65}"/>
              </a:ext>
            </a:extLst>
          </p:cNvPr>
          <p:cNvSpPr txBox="1"/>
          <p:nvPr/>
        </p:nvSpPr>
        <p:spPr>
          <a:xfrm>
            <a:off x="2182349" y="6141243"/>
            <a:ext cx="5417509" cy="461665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NZ" sz="2400" dirty="0">
                <a:solidFill>
                  <a:srgbClr val="00467F"/>
                </a:solidFill>
              </a:rPr>
              <a:t>www.equity.auckland.ac.nz/zerotolerance</a:t>
            </a:r>
          </a:p>
        </p:txBody>
      </p:sp>
    </p:spTree>
    <p:extLst>
      <p:ext uri="{BB962C8B-B14F-4D97-AF65-F5344CB8AC3E}">
        <p14:creationId xmlns:p14="http://schemas.microsoft.com/office/powerpoint/2010/main" val="55963682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521</Words>
  <Application>Microsoft Office PowerPoint</Application>
  <PresentationFormat>On-screen Show (4:3)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Courier New</vt:lpstr>
      <vt:lpstr>National Bold</vt:lpstr>
      <vt:lpstr>National Regular</vt:lpstr>
      <vt:lpstr>Verdana</vt:lpstr>
      <vt:lpstr>Wingdings</vt:lpstr>
      <vt:lpstr>Custom Design</vt:lpstr>
      <vt:lpstr>Our University is committed to being:</vt:lpstr>
      <vt:lpstr>Rights and  responsibilities</vt:lpstr>
      <vt:lpstr>For advice and support </vt:lpstr>
      <vt:lpstr>I feel included when…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Tenreiro</dc:creator>
  <cp:lastModifiedBy>Sarah Krieg</cp:lastModifiedBy>
  <cp:revision>148</cp:revision>
  <cp:lastPrinted>2017-03-06T00:43:28Z</cp:lastPrinted>
  <dcterms:created xsi:type="dcterms:W3CDTF">2015-05-10T23:22:16Z</dcterms:created>
  <dcterms:modified xsi:type="dcterms:W3CDTF">2024-07-29T23:39:05Z</dcterms:modified>
</cp:coreProperties>
</file>