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99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166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2527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279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099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85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28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754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819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616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068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208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33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333" y="-7438"/>
            <a:ext cx="3331667" cy="33316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8639"/>
            <a:ext cx="3459361" cy="34593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66" y="6124676"/>
            <a:ext cx="1348939" cy="4487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16" y="6155087"/>
            <a:ext cx="1941126" cy="418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94" y="216279"/>
            <a:ext cx="3594946" cy="1177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444" y="1839238"/>
            <a:ext cx="6318889" cy="82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50" b="1" baseline="30000" dirty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I V</a:t>
            </a:r>
            <a:r>
              <a:rPr lang="en-US" sz="7150" b="1" baseline="30000" dirty="0" smtClean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olunteer </a:t>
            </a:r>
            <a:r>
              <a:rPr lang="en-US" sz="7150" b="1" baseline="30000" dirty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en-US" sz="7150" b="1" baseline="30000" dirty="0" smtClean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o…</a:t>
            </a:r>
            <a:endParaRPr lang="en-US" sz="7150" b="1" baseline="30000" dirty="0">
              <a:solidFill>
                <a:srgbClr val="D51B32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3677872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NZ" sz="4400" dirty="0" smtClean="0">
                <a:solidFill>
                  <a:srgbClr val="0070C0"/>
                </a:solidFill>
                <a:latin typeface="Verdana" charset="0"/>
                <a:ea typeface="Verdana" charset="0"/>
                <a:cs typeface="Verdana" charset="0"/>
              </a:rPr>
              <a:t>…(Your message goes here)</a:t>
            </a:r>
            <a:endParaRPr lang="en-NZ" sz="4400" dirty="0">
              <a:solidFill>
                <a:srgbClr val="0070C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2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Cen</dc:creator>
  <cp:lastModifiedBy>Jonathan Cen</cp:lastModifiedBy>
  <cp:revision>6</cp:revision>
  <dcterms:created xsi:type="dcterms:W3CDTF">2019-04-05T02:09:52Z</dcterms:created>
  <dcterms:modified xsi:type="dcterms:W3CDTF">2019-05-03T01:04:38Z</dcterms:modified>
</cp:coreProperties>
</file>