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4998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166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2527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279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6099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5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28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6754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819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9616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0689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208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00FB-54AE-4D69-B0C5-BCE278F14497}" type="datetimeFigureOut">
              <a:rPr lang="en-NZ" smtClean="0"/>
              <a:t>3/05/2019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E43E7-A9C8-4E52-888F-87D3399BB0A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3330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333" y="-7438"/>
            <a:ext cx="3331667" cy="333166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8639"/>
            <a:ext cx="3459361" cy="345936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166" y="6124676"/>
            <a:ext cx="1348939" cy="44871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716" y="6155087"/>
            <a:ext cx="1941126" cy="4183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94" y="216279"/>
            <a:ext cx="3594946" cy="11771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444" y="1839238"/>
            <a:ext cx="6318889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150" b="1" baseline="30000" dirty="0">
                <a:solidFill>
                  <a:srgbClr val="D51B32"/>
                </a:solidFill>
                <a:latin typeface="Verdana" charset="0"/>
                <a:ea typeface="Verdana" charset="0"/>
                <a:cs typeface="Verdana" charset="0"/>
              </a:rPr>
              <a:t>I </a:t>
            </a:r>
            <a:r>
              <a:rPr lang="en-US" sz="7150" b="1" baseline="30000" dirty="0" smtClean="0">
                <a:solidFill>
                  <a:srgbClr val="D51B32"/>
                </a:solidFill>
                <a:latin typeface="Verdana" charset="0"/>
                <a:ea typeface="Verdana" charset="0"/>
                <a:cs typeface="Verdana" charset="0"/>
              </a:rPr>
              <a:t>Volunteer Because</a:t>
            </a:r>
            <a:r>
              <a:rPr lang="en-US" sz="7150" b="1" baseline="30000" dirty="0">
                <a:solidFill>
                  <a:srgbClr val="D51B32"/>
                </a:solidFill>
                <a:latin typeface="Verdana" charset="0"/>
                <a:ea typeface="Verdana" charset="0"/>
                <a:cs typeface="Verdana" charset="0"/>
              </a:rPr>
              <a:t>…</a:t>
            </a:r>
          </a:p>
        </p:txBody>
      </p:sp>
      <p:sp>
        <p:nvSpPr>
          <p:cNvPr id="9" name="Rectangle 8"/>
          <p:cNvSpPr/>
          <p:nvPr/>
        </p:nvSpPr>
        <p:spPr>
          <a:xfrm>
            <a:off x="323528" y="3677872"/>
            <a:ext cx="8712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900"/>
              </a:spcBef>
            </a:pPr>
            <a:r>
              <a:rPr lang="en-NZ" sz="4400" dirty="0" smtClean="0">
                <a:solidFill>
                  <a:srgbClr val="0070C0"/>
                </a:solidFill>
                <a:latin typeface="Verdana" charset="0"/>
                <a:ea typeface="Verdana" charset="0"/>
                <a:cs typeface="Verdana" charset="0"/>
              </a:rPr>
              <a:t>…(Your message goes here)</a:t>
            </a:r>
            <a:endParaRPr lang="en-NZ" sz="4400" dirty="0">
              <a:solidFill>
                <a:srgbClr val="0070C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14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10</Words>
  <Application>Microsoft Office PowerPoint</Application>
  <PresentationFormat>A4 Paper (210x297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The 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Cen</dc:creator>
  <cp:lastModifiedBy>Jonathan Cen</cp:lastModifiedBy>
  <cp:revision>6</cp:revision>
  <dcterms:created xsi:type="dcterms:W3CDTF">2019-04-05T02:09:52Z</dcterms:created>
  <dcterms:modified xsi:type="dcterms:W3CDTF">2019-05-03T01:05:16Z</dcterms:modified>
</cp:coreProperties>
</file>