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64" r:id="rId1"/>
    <p:sldMasterId id="2147483657" r:id="rId2"/>
    <p:sldMasterId id="2147483787" r:id="rId3"/>
    <p:sldMasterId id="2147484533" r:id="rId4"/>
    <p:sldMasterId id="2147484559" r:id="rId5"/>
    <p:sldMasterId id="2147484573" r:id="rId6"/>
    <p:sldMasterId id="2147484578" r:id="rId7"/>
    <p:sldMasterId id="2147484592" r:id="rId8"/>
    <p:sldMasterId id="2147484630" r:id="rId9"/>
    <p:sldMasterId id="2147484692" r:id="rId10"/>
    <p:sldMasterId id="2147484695" r:id="rId11"/>
    <p:sldMasterId id="2147484771" r:id="rId12"/>
    <p:sldMasterId id="2147484785" r:id="rId13"/>
    <p:sldMasterId id="2147484788" r:id="rId14"/>
  </p:sldMasterIdLst>
  <p:notesMasterIdLst>
    <p:notesMasterId r:id="rId37"/>
  </p:notesMasterIdLst>
  <p:handoutMasterIdLst>
    <p:handoutMasterId r:id="rId38"/>
  </p:handoutMasterIdLst>
  <p:sldIdLst>
    <p:sldId id="389" r:id="rId15"/>
    <p:sldId id="662" r:id="rId16"/>
    <p:sldId id="698" r:id="rId17"/>
    <p:sldId id="721" r:id="rId18"/>
    <p:sldId id="703" r:id="rId19"/>
    <p:sldId id="710" r:id="rId20"/>
    <p:sldId id="704" r:id="rId21"/>
    <p:sldId id="711" r:id="rId22"/>
    <p:sldId id="705" r:id="rId23"/>
    <p:sldId id="712" r:id="rId24"/>
    <p:sldId id="706" r:id="rId25"/>
    <p:sldId id="713" r:id="rId26"/>
    <p:sldId id="707" r:id="rId27"/>
    <p:sldId id="717" r:id="rId28"/>
    <p:sldId id="708" r:id="rId29"/>
    <p:sldId id="718" r:id="rId30"/>
    <p:sldId id="719" r:id="rId31"/>
    <p:sldId id="709" r:id="rId32"/>
    <p:sldId id="720" r:id="rId33"/>
    <p:sldId id="715" r:id="rId34"/>
    <p:sldId id="716" r:id="rId35"/>
    <p:sldId id="722" r:id="rId36"/>
  </p:sldIdLst>
  <p:sldSz cx="12192000" cy="6858000"/>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9883" autoAdjust="0"/>
  </p:normalViewPr>
  <p:slideViewPr>
    <p:cSldViewPr>
      <p:cViewPr varScale="1">
        <p:scale>
          <a:sx n="113" d="100"/>
          <a:sy n="113" d="100"/>
        </p:scale>
        <p:origin x="48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23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2392" cy="533827"/>
          </a:xfrm>
          <a:prstGeom prst="rect">
            <a:avLst/>
          </a:prstGeom>
          <a:noFill/>
          <a:ln w="9525">
            <a:noFill/>
            <a:miter lim="800000"/>
            <a:headEnd/>
            <a:tailEnd/>
          </a:ln>
          <a:effectLst/>
        </p:spPr>
        <p:txBody>
          <a:bodyPr vert="horz" wrap="square" lIns="92621" tIns="46311" rIns="92621" bIns="46311" numCol="1" anchor="t" anchorCtr="0" compatLnSpc="1">
            <a:prstTxWarp prst="textNoShape">
              <a:avLst/>
            </a:prstTxWarp>
          </a:bodyPr>
          <a:lstStyle>
            <a:lvl1pPr defTabSz="926809">
              <a:defRPr sz="1200"/>
            </a:lvl1pPr>
          </a:lstStyle>
          <a:p>
            <a:pPr>
              <a:defRPr/>
            </a:pPr>
            <a:endParaRPr lang="en-US"/>
          </a:p>
        </p:txBody>
      </p:sp>
      <p:sp>
        <p:nvSpPr>
          <p:cNvPr id="14339" name="Rectangle 3"/>
          <p:cNvSpPr>
            <a:spLocks noGrp="1" noChangeArrowheads="1"/>
          </p:cNvSpPr>
          <p:nvPr>
            <p:ph type="dt" sz="quarter" idx="1"/>
          </p:nvPr>
        </p:nvSpPr>
        <p:spPr bwMode="auto">
          <a:xfrm>
            <a:off x="3887341" y="0"/>
            <a:ext cx="2894422" cy="533827"/>
          </a:xfrm>
          <a:prstGeom prst="rect">
            <a:avLst/>
          </a:prstGeom>
          <a:noFill/>
          <a:ln w="9525">
            <a:noFill/>
            <a:miter lim="800000"/>
            <a:headEnd/>
            <a:tailEnd/>
          </a:ln>
          <a:effectLst/>
        </p:spPr>
        <p:txBody>
          <a:bodyPr vert="horz" wrap="square" lIns="92621" tIns="46311" rIns="92621" bIns="46311" numCol="1" anchor="t" anchorCtr="0" compatLnSpc="1">
            <a:prstTxWarp prst="textNoShape">
              <a:avLst/>
            </a:prstTxWarp>
          </a:bodyPr>
          <a:lstStyle>
            <a:lvl1pPr algn="r" defTabSz="926809">
              <a:defRPr sz="1200"/>
            </a:lvl1pPr>
          </a:lstStyle>
          <a:p>
            <a:pPr>
              <a:defRPr/>
            </a:pPr>
            <a:endParaRPr lang="en-US"/>
          </a:p>
        </p:txBody>
      </p:sp>
      <p:sp>
        <p:nvSpPr>
          <p:cNvPr id="14340" name="Rectangle 4"/>
          <p:cNvSpPr>
            <a:spLocks noGrp="1" noChangeArrowheads="1"/>
          </p:cNvSpPr>
          <p:nvPr>
            <p:ph type="ftr" sz="quarter" idx="2"/>
          </p:nvPr>
        </p:nvSpPr>
        <p:spPr bwMode="auto">
          <a:xfrm>
            <a:off x="0" y="9450007"/>
            <a:ext cx="2972392" cy="455978"/>
          </a:xfrm>
          <a:prstGeom prst="rect">
            <a:avLst/>
          </a:prstGeom>
          <a:noFill/>
          <a:ln w="9525">
            <a:noFill/>
            <a:miter lim="800000"/>
            <a:headEnd/>
            <a:tailEnd/>
          </a:ln>
          <a:effectLst/>
        </p:spPr>
        <p:txBody>
          <a:bodyPr vert="horz" wrap="square" lIns="92621" tIns="46311" rIns="92621" bIns="46311" numCol="1" anchor="b" anchorCtr="0" compatLnSpc="1">
            <a:prstTxWarp prst="textNoShape">
              <a:avLst/>
            </a:prstTxWarp>
          </a:bodyPr>
          <a:lstStyle>
            <a:lvl1pPr defTabSz="926809">
              <a:defRPr sz="1200"/>
            </a:lvl1pPr>
          </a:lstStyle>
          <a:p>
            <a:pPr>
              <a:defRPr/>
            </a:pPr>
            <a:endParaRPr lang="en-US"/>
          </a:p>
        </p:txBody>
      </p:sp>
      <p:sp>
        <p:nvSpPr>
          <p:cNvPr id="14341" name="Rectangle 5"/>
          <p:cNvSpPr>
            <a:spLocks noGrp="1" noChangeArrowheads="1"/>
          </p:cNvSpPr>
          <p:nvPr>
            <p:ph type="sldNum" sz="quarter" idx="3"/>
          </p:nvPr>
        </p:nvSpPr>
        <p:spPr bwMode="auto">
          <a:xfrm>
            <a:off x="3887341" y="9450007"/>
            <a:ext cx="2894422" cy="455978"/>
          </a:xfrm>
          <a:prstGeom prst="rect">
            <a:avLst/>
          </a:prstGeom>
          <a:noFill/>
          <a:ln w="9525">
            <a:noFill/>
            <a:miter lim="800000"/>
            <a:headEnd/>
            <a:tailEnd/>
          </a:ln>
          <a:effectLst/>
        </p:spPr>
        <p:txBody>
          <a:bodyPr vert="horz" wrap="square" lIns="92621" tIns="46311" rIns="92621" bIns="46311" numCol="1" anchor="b" anchorCtr="0" compatLnSpc="1">
            <a:prstTxWarp prst="textNoShape">
              <a:avLst/>
            </a:prstTxWarp>
          </a:bodyPr>
          <a:lstStyle>
            <a:lvl1pPr algn="r" defTabSz="926809">
              <a:defRPr sz="1200"/>
            </a:lvl1pPr>
          </a:lstStyle>
          <a:p>
            <a:pPr>
              <a:defRPr/>
            </a:pPr>
            <a:fld id="{1DE35C90-F48E-4E3B-998E-E331A3C68E98}" type="slidenum">
              <a:rPr lang="en-GB"/>
              <a:pPr>
                <a:defRPr/>
              </a:pPr>
              <a:t>‹#›</a:t>
            </a:fld>
            <a:endParaRPr lang="en-GB"/>
          </a:p>
        </p:txBody>
      </p:sp>
    </p:spTree>
    <p:extLst>
      <p:ext uri="{BB962C8B-B14F-4D97-AF65-F5344CB8AC3E}">
        <p14:creationId xmlns:p14="http://schemas.microsoft.com/office/powerpoint/2010/main" val="4194645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932" cy="495696"/>
          </a:xfrm>
          <a:prstGeom prst="rect">
            <a:avLst/>
          </a:prstGeom>
          <a:noFill/>
          <a:ln w="9525">
            <a:noFill/>
            <a:miter lim="800000"/>
            <a:headEnd/>
            <a:tailEnd/>
          </a:ln>
          <a:effectLst/>
        </p:spPr>
        <p:txBody>
          <a:bodyPr vert="horz" wrap="square" lIns="92621" tIns="46311" rIns="92621" bIns="46311" numCol="1" anchor="t" anchorCtr="0" compatLnSpc="1">
            <a:prstTxWarp prst="textNoShape">
              <a:avLst/>
            </a:prstTxWarp>
          </a:bodyPr>
          <a:lstStyle>
            <a:lvl1pPr defTabSz="926809">
              <a:defRPr sz="1200"/>
            </a:lvl1pPr>
          </a:lstStyle>
          <a:p>
            <a:pPr>
              <a:defRPr/>
            </a:pPr>
            <a:endParaRPr lang="en-US"/>
          </a:p>
        </p:txBody>
      </p:sp>
      <p:sp>
        <p:nvSpPr>
          <p:cNvPr id="10243" name="Rectangle 3"/>
          <p:cNvSpPr>
            <a:spLocks noGrp="1" noChangeArrowheads="1"/>
          </p:cNvSpPr>
          <p:nvPr>
            <p:ph type="dt" idx="1"/>
          </p:nvPr>
        </p:nvSpPr>
        <p:spPr bwMode="auto">
          <a:xfrm>
            <a:off x="3850743" y="0"/>
            <a:ext cx="2946932" cy="495696"/>
          </a:xfrm>
          <a:prstGeom prst="rect">
            <a:avLst/>
          </a:prstGeom>
          <a:noFill/>
          <a:ln w="9525">
            <a:noFill/>
            <a:miter lim="800000"/>
            <a:headEnd/>
            <a:tailEnd/>
          </a:ln>
          <a:effectLst/>
        </p:spPr>
        <p:txBody>
          <a:bodyPr vert="horz" wrap="square" lIns="92621" tIns="46311" rIns="92621" bIns="46311" numCol="1" anchor="t" anchorCtr="0" compatLnSpc="1">
            <a:prstTxWarp prst="textNoShape">
              <a:avLst/>
            </a:prstTxWarp>
          </a:bodyPr>
          <a:lstStyle>
            <a:lvl1pPr algn="r" defTabSz="926809">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92075" y="746125"/>
            <a:ext cx="6615113" cy="37211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05403" y="4713883"/>
            <a:ext cx="4986871" cy="4466033"/>
          </a:xfrm>
          <a:prstGeom prst="rect">
            <a:avLst/>
          </a:prstGeom>
          <a:noFill/>
          <a:ln w="9525">
            <a:noFill/>
            <a:miter lim="800000"/>
            <a:headEnd/>
            <a:tailEnd/>
          </a:ln>
          <a:effectLst/>
        </p:spPr>
        <p:txBody>
          <a:bodyPr vert="horz" wrap="square" lIns="92621" tIns="46311" rIns="92621" bIns="4631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30942"/>
            <a:ext cx="2946932" cy="495696"/>
          </a:xfrm>
          <a:prstGeom prst="rect">
            <a:avLst/>
          </a:prstGeom>
          <a:noFill/>
          <a:ln w="9525">
            <a:noFill/>
            <a:miter lim="800000"/>
            <a:headEnd/>
            <a:tailEnd/>
          </a:ln>
          <a:effectLst/>
        </p:spPr>
        <p:txBody>
          <a:bodyPr vert="horz" wrap="square" lIns="92621" tIns="46311" rIns="92621" bIns="46311" numCol="1" anchor="b" anchorCtr="0" compatLnSpc="1">
            <a:prstTxWarp prst="textNoShape">
              <a:avLst/>
            </a:prstTxWarp>
          </a:bodyPr>
          <a:lstStyle>
            <a:lvl1pPr defTabSz="926809">
              <a:defRPr sz="1200"/>
            </a:lvl1pPr>
          </a:lstStyle>
          <a:p>
            <a:pPr>
              <a:defRPr/>
            </a:pPr>
            <a:endParaRPr lang="en-US"/>
          </a:p>
        </p:txBody>
      </p:sp>
      <p:sp>
        <p:nvSpPr>
          <p:cNvPr id="10247" name="Rectangle 7"/>
          <p:cNvSpPr>
            <a:spLocks noGrp="1" noChangeArrowheads="1"/>
          </p:cNvSpPr>
          <p:nvPr>
            <p:ph type="sldNum" sz="quarter" idx="5"/>
          </p:nvPr>
        </p:nvSpPr>
        <p:spPr bwMode="auto">
          <a:xfrm>
            <a:off x="3850743" y="9430942"/>
            <a:ext cx="2946932" cy="495696"/>
          </a:xfrm>
          <a:prstGeom prst="rect">
            <a:avLst/>
          </a:prstGeom>
          <a:noFill/>
          <a:ln w="9525">
            <a:noFill/>
            <a:miter lim="800000"/>
            <a:headEnd/>
            <a:tailEnd/>
          </a:ln>
          <a:effectLst/>
        </p:spPr>
        <p:txBody>
          <a:bodyPr vert="horz" wrap="square" lIns="92621" tIns="46311" rIns="92621" bIns="46311" numCol="1" anchor="b" anchorCtr="0" compatLnSpc="1">
            <a:prstTxWarp prst="textNoShape">
              <a:avLst/>
            </a:prstTxWarp>
          </a:bodyPr>
          <a:lstStyle>
            <a:lvl1pPr algn="r" defTabSz="926809">
              <a:defRPr sz="1200"/>
            </a:lvl1pPr>
          </a:lstStyle>
          <a:p>
            <a:pPr>
              <a:defRPr/>
            </a:pPr>
            <a:fld id="{BE33A5A1-E0EC-4F2E-AC48-B689DC1CF965}" type="slidenum">
              <a:rPr lang="en-GB"/>
              <a:pPr>
                <a:defRPr/>
              </a:pPr>
              <a:t>‹#›</a:t>
            </a:fld>
            <a:endParaRPr lang="en-GB"/>
          </a:p>
        </p:txBody>
      </p:sp>
    </p:spTree>
    <p:extLst>
      <p:ext uri="{BB962C8B-B14F-4D97-AF65-F5344CB8AC3E}">
        <p14:creationId xmlns:p14="http://schemas.microsoft.com/office/powerpoint/2010/main" val="4281279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6A4139F-18E6-4AEE-955B-E2E0966C3EB1}" type="slidenum">
              <a:rPr lang="en-GB" smtClean="0"/>
              <a:pPr/>
              <a:t>1</a:t>
            </a:fld>
            <a:endParaRPr lang="en-GB" dirty="0" smtClean="0"/>
          </a:p>
        </p:txBody>
      </p:sp>
      <p:sp>
        <p:nvSpPr>
          <p:cNvPr id="47107" name="Rectangle 2"/>
          <p:cNvSpPr>
            <a:spLocks noGrp="1" noRot="1" noChangeAspect="1" noChangeArrowheads="1" noTextEdit="1"/>
          </p:cNvSpPr>
          <p:nvPr>
            <p:ph type="sldImg"/>
          </p:nvPr>
        </p:nvSpPr>
        <p:spPr>
          <a:xfrm>
            <a:off x="92075" y="746125"/>
            <a:ext cx="6615113" cy="3721100"/>
          </a:xfrm>
          <a:ln/>
        </p:spPr>
      </p:sp>
      <p:sp>
        <p:nvSpPr>
          <p:cNvPr id="47108" name="Rectangle 3"/>
          <p:cNvSpPr>
            <a:spLocks noGrp="1" noChangeArrowheads="1"/>
          </p:cNvSpPr>
          <p:nvPr>
            <p:ph type="body" idx="1"/>
          </p:nvPr>
        </p:nvSpPr>
        <p:spPr>
          <a:noFill/>
          <a:ln/>
        </p:spPr>
        <p:txBody>
          <a:bodyPr/>
          <a:lstStyle/>
          <a:p>
            <a:endParaRPr lang="en-NZ" dirty="0" smtClean="0"/>
          </a:p>
        </p:txBody>
      </p:sp>
    </p:spTree>
    <p:extLst>
      <p:ext uri="{BB962C8B-B14F-4D97-AF65-F5344CB8AC3E}">
        <p14:creationId xmlns:p14="http://schemas.microsoft.com/office/powerpoint/2010/main" val="390593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8E1E6B9-D90E-452E-831B-122FDD5B1919}" type="slidenum">
              <a:rPr lang="en-GB" smtClean="0"/>
              <a:pPr/>
              <a:t>2</a:t>
            </a:fld>
            <a:endParaRPr lang="en-GB" smtClean="0"/>
          </a:p>
        </p:txBody>
      </p:sp>
      <p:sp>
        <p:nvSpPr>
          <p:cNvPr id="69635" name="Rectangle 2"/>
          <p:cNvSpPr>
            <a:spLocks noGrp="1" noRot="1" noChangeAspect="1" noChangeArrowheads="1" noTextEdit="1"/>
          </p:cNvSpPr>
          <p:nvPr>
            <p:ph type="sldImg"/>
          </p:nvPr>
        </p:nvSpPr>
        <p:spPr>
          <a:xfrm>
            <a:off x="92075" y="746125"/>
            <a:ext cx="6615113" cy="3721100"/>
          </a:xfrm>
          <a:ln/>
        </p:spPr>
      </p:sp>
      <p:sp>
        <p:nvSpPr>
          <p:cNvPr id="69636" name="Rectangle 3"/>
          <p:cNvSpPr>
            <a:spLocks noGrp="1" noChangeArrowheads="1"/>
          </p:cNvSpPr>
          <p:nvPr>
            <p:ph type="body" idx="1"/>
          </p:nvPr>
        </p:nvSpPr>
        <p:spPr>
          <a:noFill/>
          <a:ln/>
        </p:spPr>
        <p:txBody>
          <a:bodyPr/>
          <a:lstStyle/>
          <a:p>
            <a:r>
              <a:rPr lang="en-NZ" smtClean="0"/>
              <a:t>I start by making the point that the social sciences are very much more than sociology and provide an all-important link to the non-physical environment. I mention Professor Jack Vowles of Political Science and Associate Professor Robin Kearns of Geography, who both expressed interest in being involved in the study at an early stage. If this study is to be more than an updated re-run of Dunedin and Christchurch then we need to take this potential for collaboration very seriously, otherwise this will be just another longitudinal study driven largely by an individualistic and therapeutic disciplinary perspective.</a:t>
            </a:r>
          </a:p>
          <a:p>
            <a:endParaRPr lang="en-NZ" smtClean="0"/>
          </a:p>
          <a:p>
            <a:r>
              <a:rPr lang="en-NZ" smtClean="0"/>
              <a:t>I will say more about sociology – suffice it to say that it addresses the relationships between individuals, groups and institutions in society.</a:t>
            </a:r>
          </a:p>
          <a:p>
            <a:endParaRPr lang="en-NZ" smtClean="0"/>
          </a:p>
          <a:p>
            <a:r>
              <a:rPr lang="en-NZ" smtClean="0"/>
              <a:t>When I come to discuss policy I will distinguish its role as a contextual factor and potential determinant in our scientific model from the research/policy interfrace (i.e. science influencing policy).</a:t>
            </a:r>
          </a:p>
        </p:txBody>
      </p:sp>
    </p:spTree>
    <p:extLst>
      <p:ext uri="{BB962C8B-B14F-4D97-AF65-F5344CB8AC3E}">
        <p14:creationId xmlns:p14="http://schemas.microsoft.com/office/powerpoint/2010/main" val="284017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8E1E6B9-D90E-452E-831B-122FDD5B1919}" type="slidenum">
              <a:rPr lang="en-GB" smtClean="0"/>
              <a:pPr/>
              <a:t>22</a:t>
            </a:fld>
            <a:endParaRPr lang="en-GB" smtClean="0"/>
          </a:p>
        </p:txBody>
      </p:sp>
      <p:sp>
        <p:nvSpPr>
          <p:cNvPr id="69635" name="Rectangle 2"/>
          <p:cNvSpPr>
            <a:spLocks noGrp="1" noRot="1" noChangeAspect="1" noChangeArrowheads="1" noTextEdit="1"/>
          </p:cNvSpPr>
          <p:nvPr>
            <p:ph type="sldImg"/>
          </p:nvPr>
        </p:nvSpPr>
        <p:spPr>
          <a:xfrm>
            <a:off x="92075" y="746125"/>
            <a:ext cx="6615113" cy="3721100"/>
          </a:xfrm>
          <a:ln/>
        </p:spPr>
      </p:sp>
      <p:sp>
        <p:nvSpPr>
          <p:cNvPr id="69636" name="Rectangle 3"/>
          <p:cNvSpPr>
            <a:spLocks noGrp="1" noChangeArrowheads="1"/>
          </p:cNvSpPr>
          <p:nvPr>
            <p:ph type="body" idx="1"/>
          </p:nvPr>
        </p:nvSpPr>
        <p:spPr>
          <a:noFill/>
          <a:ln/>
        </p:spPr>
        <p:txBody>
          <a:bodyPr/>
          <a:lstStyle/>
          <a:p>
            <a:r>
              <a:rPr lang="en-NZ" smtClean="0"/>
              <a:t>I start by making the point that the social sciences are very much more than sociology and provide an all-important link to the non-physical environment. I mention Professor Jack Vowles of Political Science and Associate Professor Robin Kearns of Geography, who both expressed interest in being involved in the study at an early stage. If this study is to be more than an updated re-run of Dunedin and Christchurch then we need to take this potential for collaboration very seriously, otherwise this will be just another longitudinal study driven largely by an individualistic and therapeutic disciplinary perspective.</a:t>
            </a:r>
          </a:p>
          <a:p>
            <a:endParaRPr lang="en-NZ" smtClean="0"/>
          </a:p>
          <a:p>
            <a:r>
              <a:rPr lang="en-NZ" smtClean="0"/>
              <a:t>I will say more about sociology – suffice it to say that it addresses the relationships between individuals, groups and institutions in society.</a:t>
            </a:r>
          </a:p>
          <a:p>
            <a:endParaRPr lang="en-NZ" smtClean="0"/>
          </a:p>
          <a:p>
            <a:r>
              <a:rPr lang="en-NZ" smtClean="0"/>
              <a:t>When I come to discuss policy I will distinguish its role as a contextual factor and potential determinant in our scientific model from the research/policy interfrace (i.e. science influencing policy).</a:t>
            </a:r>
          </a:p>
        </p:txBody>
      </p:sp>
    </p:spTree>
    <p:extLst>
      <p:ext uri="{BB962C8B-B14F-4D97-AF65-F5344CB8AC3E}">
        <p14:creationId xmlns:p14="http://schemas.microsoft.com/office/powerpoint/2010/main" val="347372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5"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6" name="Slide Number Placeholder 5"/>
          <p:cNvSpPr>
            <a:spLocks noGrp="1"/>
          </p:cNvSpPr>
          <p:nvPr>
            <p:ph type="sldNum" sz="quarter" idx="12"/>
          </p:nvPr>
        </p:nvSpPr>
        <p:spPr/>
        <p:txBody>
          <a:bodyPr/>
          <a:lstStyle>
            <a:lvl1pPr>
              <a:defRPr/>
            </a:lvl1pPr>
          </a:lstStyle>
          <a:p>
            <a:pPr>
              <a:defRPr/>
            </a:pPr>
            <a:fld id="{AB6CCF50-37AA-4CAE-A5A0-2AC853C3A96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5"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6" name="Slide Number Placeholder 5"/>
          <p:cNvSpPr>
            <a:spLocks noGrp="1"/>
          </p:cNvSpPr>
          <p:nvPr>
            <p:ph type="sldNum" sz="quarter" idx="12"/>
          </p:nvPr>
        </p:nvSpPr>
        <p:spPr/>
        <p:txBody>
          <a:bodyPr/>
          <a:lstStyle>
            <a:lvl1pPr>
              <a:defRPr/>
            </a:lvl1pPr>
          </a:lstStyle>
          <a:p>
            <a:pPr>
              <a:defRPr/>
            </a:pPr>
            <a:fld id="{1E06B7F9-CCAD-4102-A20F-A579FFDCD916}"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BA27E3C8-ECB5-494B-AE89-F601E4B8A6C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39029B0-D4FA-45F3-A740-4322E8E3EBE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41300"/>
            <a:ext cx="2768600" cy="6388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11200" y="241300"/>
            <a:ext cx="81026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450D07-F5EC-4AAB-BEA4-4393C9AE693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71576A0-B018-4033-9A73-095F499C9DD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F0A37A-A8F4-41A4-8F6C-FD5A19F160B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dirty="0">
                <a:solidFill>
                  <a:srgbClr val="000000"/>
                </a:solidFill>
                <a:latin typeface="Times" pitchFamily="-112"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12"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pic>
        <p:nvPicPr>
          <p:cNvPr id="17" name="Picture 21" descr="X:\Downloads\Compass Logo.jpg"/>
          <p:cNvPicPr>
            <a:picLocks noChangeAspect="1" noChangeArrowheads="1"/>
          </p:cNvPicPr>
          <p:nvPr userDrawn="1"/>
        </p:nvPicPr>
        <p:blipFill>
          <a:blip r:embed="rId3" cstate="print"/>
          <a:srcRect l="23625" t="24725" r="23456" b="22018"/>
          <a:stretch>
            <a:fillRect/>
          </a:stretch>
        </p:blipFill>
        <p:spPr bwMode="auto">
          <a:xfrm>
            <a:off x="8616280" y="1714500"/>
            <a:ext cx="3308896" cy="1962150"/>
          </a:xfrm>
          <a:prstGeom prst="rect">
            <a:avLst/>
          </a:prstGeom>
          <a:noFill/>
          <a:ln w="9525">
            <a:noFill/>
            <a:miter lim="800000"/>
            <a:headEnd/>
            <a:tailEnd/>
          </a:ln>
        </p:spPr>
      </p:pic>
      <p:sp>
        <p:nvSpPr>
          <p:cNvPr id="18"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9"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a:solidFill>
                <a:srgbClr val="000000"/>
              </a:solidFill>
              <a:latin typeface="Arial" charset="0"/>
            </a:endParaRPr>
          </a:p>
        </p:txBody>
      </p:sp>
      <p:sp>
        <p:nvSpPr>
          <p:cNvPr id="62467" name="Rectangle 3"/>
          <p:cNvSpPr>
            <a:spLocks noGrp="1" noChangeArrowheads="1"/>
          </p:cNvSpPr>
          <p:nvPr>
            <p:ph type="ctrTitle"/>
          </p:nvPr>
        </p:nvSpPr>
        <p:spPr>
          <a:xfrm>
            <a:off x="626533" y="1600200"/>
            <a:ext cx="7298267" cy="1447800"/>
          </a:xfrm>
        </p:spPr>
        <p:txBody>
          <a:bodyPr/>
          <a:lstStyle>
            <a:lvl1pPr>
              <a:lnSpc>
                <a:spcPct val="85000"/>
              </a:lnSpc>
              <a:defRPr sz="4000">
                <a:solidFill>
                  <a:schemeClr val="tx2"/>
                </a:solidFill>
              </a:defRPr>
            </a:lvl1pPr>
          </a:lstStyle>
          <a:p>
            <a:r>
              <a:rPr lang="en-US" dirty="0"/>
              <a:t>Click to edit Master title style</a:t>
            </a:r>
          </a:p>
        </p:txBody>
      </p:sp>
      <p:sp>
        <p:nvSpPr>
          <p:cNvPr id="62468" name="Rectangle 4"/>
          <p:cNvSpPr>
            <a:spLocks noGrp="1" noChangeArrowheads="1"/>
          </p:cNvSpPr>
          <p:nvPr>
            <p:ph type="subTitle" idx="1"/>
          </p:nvPr>
        </p:nvSpPr>
        <p:spPr>
          <a:xfrm>
            <a:off x="624418" y="3048000"/>
            <a:ext cx="7306733" cy="381000"/>
          </a:xfrm>
        </p:spPr>
        <p:txBody>
          <a:bodyPr/>
          <a:lstStyle>
            <a:lvl1pPr marL="0" indent="0">
              <a:buFontTx/>
              <a:buNone/>
              <a:defRPr sz="2400"/>
            </a:lvl1pPr>
          </a:lstStyle>
          <a:p>
            <a:r>
              <a:rPr lang="en-US" dirty="0"/>
              <a:t>Click to edit Master subtitle style</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7"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8"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3587" name="Rectangle 3"/>
          <p:cNvSpPr>
            <a:spLocks noGrp="1" noChangeArrowheads="1"/>
          </p:cNvSpPr>
          <p:nvPr>
            <p:ph type="ctrTitle"/>
          </p:nvPr>
        </p:nvSpPr>
        <p:spPr>
          <a:xfrm>
            <a:off x="626533" y="1600200"/>
            <a:ext cx="7298267" cy="1447800"/>
          </a:xfrm>
        </p:spPr>
        <p:txBody>
          <a:bodyPr/>
          <a:lstStyle>
            <a:lvl1pPr>
              <a:lnSpc>
                <a:spcPct val="85000"/>
              </a:lnSpc>
              <a:defRPr sz="3700">
                <a:solidFill>
                  <a:schemeClr val="tx2"/>
                </a:solidFill>
              </a:defRPr>
            </a:lvl1pPr>
          </a:lstStyle>
          <a:p>
            <a:r>
              <a:rPr lang="en-US"/>
              <a:t>Click to edit Master title style</a:t>
            </a:r>
          </a:p>
        </p:txBody>
      </p:sp>
      <p:sp>
        <p:nvSpPr>
          <p:cNvPr id="323588" name="Rectangle 4"/>
          <p:cNvSpPr>
            <a:spLocks noGrp="1" noChangeArrowheads="1"/>
          </p:cNvSpPr>
          <p:nvPr>
            <p:ph type="subTitle" idx="1"/>
          </p:nvPr>
        </p:nvSpPr>
        <p:spPr>
          <a:xfrm>
            <a:off x="624418" y="3048000"/>
            <a:ext cx="7306733" cy="381000"/>
          </a:xfrm>
        </p:spPr>
        <p:txBody>
          <a:bodyPr/>
          <a:lstStyle>
            <a:lvl1pPr marL="0" indent="0">
              <a:buFontTx/>
              <a:buNone/>
              <a:defRPr sz="1600"/>
            </a:lvl1pPr>
          </a:lstStyle>
          <a:p>
            <a:r>
              <a:rPr lang="en-US"/>
              <a:t>Click to edit Master subtitle style</a:t>
            </a:r>
          </a:p>
        </p:txBody>
      </p:sp>
    </p:spTree>
    <p:extLst>
      <p:ext uri="{BB962C8B-B14F-4D97-AF65-F5344CB8AC3E}">
        <p14:creationId xmlns:p14="http://schemas.microsoft.com/office/powerpoint/2010/main" val="3005599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0DADE8C-8B77-466D-BBD7-2BE52691BA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71843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3ADE029-5BBB-43FE-A47F-7315316A1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3748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99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26400" cy="599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5"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6" name="Slide Number Placeholder 5"/>
          <p:cNvSpPr>
            <a:spLocks noGrp="1"/>
          </p:cNvSpPr>
          <p:nvPr>
            <p:ph type="sldNum" sz="quarter" idx="12"/>
          </p:nvPr>
        </p:nvSpPr>
        <p:spPr/>
        <p:txBody>
          <a:bodyPr/>
          <a:lstStyle>
            <a:lvl1pPr>
              <a:defRPr/>
            </a:lvl1pPr>
          </a:lstStyle>
          <a:p>
            <a:pPr>
              <a:defRPr/>
            </a:pPr>
            <a:fld id="{07119834-4BA8-44D5-9368-E0C9332D1D04}"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45067"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66933"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5C7F4B8-4566-4E99-9090-9C3387A4F1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681974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4685A52B-683C-429D-A3BD-7498CF001FA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06486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EB96BEFF-F189-481E-8CA7-6767E9AB460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726865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3AC35DB-61AA-4133-BC53-414F70C69F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72027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644CE7A-B5CE-4559-AB4A-33878204431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12012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BA27E3C8-ECB5-494B-AE89-F601E4B8A6C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17228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39029B0-D4FA-45F3-A740-4322E8E3EBE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15986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41300"/>
            <a:ext cx="2768600" cy="6388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11200" y="241300"/>
            <a:ext cx="81026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450D07-F5EC-4AAB-BEA4-4393C9AE693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08054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71576A0-B018-4033-9A73-095F499C9DD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06185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F0A37A-A8F4-41A4-8F6C-FD5A19F160B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0476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a:latin typeface="Times" pitchFamily="18"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latin typeface="Times" pitchFamily="18"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p>
        </p:txBody>
      </p:sp>
      <p:sp>
        <p:nvSpPr>
          <p:cNvPr id="17"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a:defRPr/>
            </a:pPr>
            <a:endParaRPr lang="en-NZ" sz="2400"/>
          </a:p>
        </p:txBody>
      </p:sp>
      <p:sp>
        <p:nvSpPr>
          <p:cNvPr id="18"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p>
        </p:txBody>
      </p:sp>
      <p:sp>
        <p:nvSpPr>
          <p:cNvPr id="323587" name="Rectangle 3"/>
          <p:cNvSpPr>
            <a:spLocks noGrp="1" noChangeArrowheads="1"/>
          </p:cNvSpPr>
          <p:nvPr>
            <p:ph type="ctrTitle"/>
          </p:nvPr>
        </p:nvSpPr>
        <p:spPr>
          <a:xfrm>
            <a:off x="626533" y="1600200"/>
            <a:ext cx="7298267" cy="1447800"/>
          </a:xfrm>
        </p:spPr>
        <p:txBody>
          <a:bodyPr/>
          <a:lstStyle>
            <a:lvl1pPr>
              <a:lnSpc>
                <a:spcPct val="85000"/>
              </a:lnSpc>
              <a:defRPr sz="3700">
                <a:solidFill>
                  <a:schemeClr val="tx2"/>
                </a:solidFill>
              </a:defRPr>
            </a:lvl1pPr>
          </a:lstStyle>
          <a:p>
            <a:r>
              <a:rPr lang="en-US"/>
              <a:t>Click to edit Master title style</a:t>
            </a:r>
          </a:p>
        </p:txBody>
      </p:sp>
      <p:sp>
        <p:nvSpPr>
          <p:cNvPr id="323588" name="Rectangle 4"/>
          <p:cNvSpPr>
            <a:spLocks noGrp="1" noChangeArrowheads="1"/>
          </p:cNvSpPr>
          <p:nvPr>
            <p:ph type="subTitle" idx="1"/>
          </p:nvPr>
        </p:nvSpPr>
        <p:spPr>
          <a:xfrm>
            <a:off x="624418" y="3048000"/>
            <a:ext cx="7306733" cy="381000"/>
          </a:xfrm>
        </p:spPr>
        <p:txBody>
          <a:bodyPr/>
          <a:lstStyle>
            <a:lvl1pPr marL="0" indent="0">
              <a:buFontTx/>
              <a:buNone/>
              <a:defRPr sz="1600"/>
            </a:lvl1pPr>
          </a:lstStyle>
          <a:p>
            <a:r>
              <a:rPr lang="en-US"/>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dirty="0">
                <a:solidFill>
                  <a:srgbClr val="000000"/>
                </a:solidFill>
                <a:latin typeface="Times" pitchFamily="-112"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12"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pic>
        <p:nvPicPr>
          <p:cNvPr id="17" name="Picture 21" descr="X:\Downloads\Compass Logo.jpg"/>
          <p:cNvPicPr>
            <a:picLocks noChangeAspect="1" noChangeArrowheads="1"/>
          </p:cNvPicPr>
          <p:nvPr userDrawn="1"/>
        </p:nvPicPr>
        <p:blipFill>
          <a:blip r:embed="rId3" cstate="print"/>
          <a:srcRect l="23625" t="24725" r="23456" b="22018"/>
          <a:stretch>
            <a:fillRect/>
          </a:stretch>
        </p:blipFill>
        <p:spPr bwMode="auto">
          <a:xfrm>
            <a:off x="8451851" y="1714500"/>
            <a:ext cx="3689349" cy="1962150"/>
          </a:xfrm>
          <a:prstGeom prst="rect">
            <a:avLst/>
          </a:prstGeom>
          <a:noFill/>
          <a:ln w="9525">
            <a:noFill/>
            <a:miter lim="800000"/>
            <a:headEnd/>
            <a:tailEnd/>
          </a:ln>
        </p:spPr>
      </p:pic>
      <p:sp>
        <p:nvSpPr>
          <p:cNvPr id="18"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19"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a:solidFill>
                <a:srgbClr val="000000"/>
              </a:solidFill>
              <a:latin typeface="Arial" charset="0"/>
            </a:endParaRPr>
          </a:p>
        </p:txBody>
      </p:sp>
      <p:sp>
        <p:nvSpPr>
          <p:cNvPr id="62467" name="Rectangle 3"/>
          <p:cNvSpPr>
            <a:spLocks noGrp="1" noChangeArrowheads="1"/>
          </p:cNvSpPr>
          <p:nvPr>
            <p:ph type="ctrTitle"/>
          </p:nvPr>
        </p:nvSpPr>
        <p:spPr>
          <a:xfrm>
            <a:off x="626533" y="1600200"/>
            <a:ext cx="7298267" cy="1447800"/>
          </a:xfrm>
        </p:spPr>
        <p:txBody>
          <a:bodyPr/>
          <a:lstStyle>
            <a:lvl1pPr>
              <a:lnSpc>
                <a:spcPct val="85000"/>
              </a:lnSpc>
              <a:defRPr sz="4000">
                <a:solidFill>
                  <a:schemeClr val="tx2"/>
                </a:solidFill>
              </a:defRPr>
            </a:lvl1pPr>
          </a:lstStyle>
          <a:p>
            <a:r>
              <a:rPr lang="en-US" dirty="0"/>
              <a:t>Click to edit Master title style</a:t>
            </a:r>
          </a:p>
        </p:txBody>
      </p:sp>
      <p:sp>
        <p:nvSpPr>
          <p:cNvPr id="62468" name="Rectangle 4"/>
          <p:cNvSpPr>
            <a:spLocks noGrp="1" noChangeArrowheads="1"/>
          </p:cNvSpPr>
          <p:nvPr>
            <p:ph type="subTitle" idx="1"/>
          </p:nvPr>
        </p:nvSpPr>
        <p:spPr>
          <a:xfrm>
            <a:off x="624418" y="3048000"/>
            <a:ext cx="7306733" cy="381000"/>
          </a:xfrm>
        </p:spPr>
        <p:txBody>
          <a:bodyPr/>
          <a:lstStyle>
            <a:lvl1pPr marL="0" indent="0">
              <a:buFontTx/>
              <a:buNone/>
              <a:defRPr sz="2400"/>
            </a:lvl1pPr>
          </a:lstStyle>
          <a:p>
            <a:r>
              <a:rPr lang="en-US" dirty="0"/>
              <a:t>Click to edit Master subtitle style</a:t>
            </a:r>
          </a:p>
        </p:txBody>
      </p:sp>
    </p:spTree>
    <p:extLst>
      <p:ext uri="{BB962C8B-B14F-4D97-AF65-F5344CB8AC3E}">
        <p14:creationId xmlns:p14="http://schemas.microsoft.com/office/powerpoint/2010/main" val="2010187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932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10DADE8C-8B77-466D-BBD7-2BE52691BA2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93ADE029-5BBB-43FE-A47F-7315316A106E}"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45067"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66933"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95C7F4B8-4566-4E99-9090-9C3387A4F1D0}"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9" name="Rectangle 19"/>
          <p:cNvSpPr>
            <a:spLocks noGrp="1" noChangeArrowheads="1"/>
          </p:cNvSpPr>
          <p:nvPr>
            <p:ph type="sldNum" sz="quarter" idx="12"/>
          </p:nvPr>
        </p:nvSpPr>
        <p:spPr>
          <a:ln/>
        </p:spPr>
        <p:txBody>
          <a:bodyPr/>
          <a:lstStyle>
            <a:lvl1pPr>
              <a:defRPr/>
            </a:lvl1pPr>
          </a:lstStyle>
          <a:p>
            <a:pPr>
              <a:defRPr/>
            </a:pPr>
            <a:fld id="{4685A52B-683C-429D-A3BD-7498CF001FAD}"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5" name="Rectangle 19"/>
          <p:cNvSpPr>
            <a:spLocks noGrp="1" noChangeArrowheads="1"/>
          </p:cNvSpPr>
          <p:nvPr>
            <p:ph type="sldNum" sz="quarter" idx="12"/>
          </p:nvPr>
        </p:nvSpPr>
        <p:spPr>
          <a:ln/>
        </p:spPr>
        <p:txBody>
          <a:bodyPr/>
          <a:lstStyle>
            <a:lvl1pPr>
              <a:defRPr/>
            </a:lvl1pPr>
          </a:lstStyle>
          <a:p>
            <a:pPr>
              <a:defRPr/>
            </a:pPr>
            <a:fld id="{EB96BEFF-F189-481E-8CA7-6767E9AB4607}"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4" name="Rectangle 19"/>
          <p:cNvSpPr>
            <a:spLocks noGrp="1" noChangeArrowheads="1"/>
          </p:cNvSpPr>
          <p:nvPr>
            <p:ph type="sldNum" sz="quarter" idx="12"/>
          </p:nvPr>
        </p:nvSpPr>
        <p:spPr>
          <a:ln/>
        </p:spPr>
        <p:txBody>
          <a:bodyPr/>
          <a:lstStyle>
            <a:lvl1pPr>
              <a:defRPr/>
            </a:lvl1pPr>
          </a:lstStyle>
          <a:p>
            <a:pPr>
              <a:defRPr/>
            </a:pPr>
            <a:fld id="{93AC35DB-61AA-4133-BC53-414F70C69FC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F644CE7A-B5CE-4559-AB4A-33878204431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5"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6" name="Slide Number Placeholder 5"/>
          <p:cNvSpPr>
            <a:spLocks noGrp="1"/>
          </p:cNvSpPr>
          <p:nvPr>
            <p:ph type="sldNum" sz="quarter" idx="12"/>
          </p:nvPr>
        </p:nvSpPr>
        <p:spPr/>
        <p:txBody>
          <a:bodyPr/>
          <a:lstStyle>
            <a:lvl1pPr>
              <a:defRPr/>
            </a:lvl1pPr>
          </a:lstStyle>
          <a:p>
            <a:pPr>
              <a:defRPr/>
            </a:pPr>
            <a:fld id="{F97A3CD5-8F8B-4795-B96C-F0DAC7FE1EC7}"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7" name="Rectangle 19"/>
          <p:cNvSpPr>
            <a:spLocks noGrp="1" noChangeArrowheads="1"/>
          </p:cNvSpPr>
          <p:nvPr>
            <p:ph type="sldNum" sz="quarter" idx="12"/>
          </p:nvPr>
        </p:nvSpPr>
        <p:spPr>
          <a:ln/>
        </p:spPr>
        <p:txBody>
          <a:bodyPr/>
          <a:lstStyle>
            <a:lvl1pPr>
              <a:defRPr/>
            </a:lvl1pPr>
          </a:lstStyle>
          <a:p>
            <a:pPr>
              <a:defRPr/>
            </a:pPr>
            <a:fld id="{BA27E3C8-ECB5-494B-AE89-F601E4B8A6C3}"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039029B0-D4FA-45F3-A740-4322E8E3EBE2}"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41300"/>
            <a:ext cx="2768600" cy="6388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11200" y="241300"/>
            <a:ext cx="81026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B9450D07-F5EC-4AAB-BEA4-4393C9AE693D}"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F71576A0-B018-4033-9A73-095F499C9DDA}"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t>5th Colloquium</a:t>
            </a:r>
            <a:endParaRPr lang="en-GB"/>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t>Adding Value to Public Data</a:t>
            </a:r>
            <a:endParaRPr lang="en-GB"/>
          </a:p>
        </p:txBody>
      </p:sp>
      <p:sp>
        <p:nvSpPr>
          <p:cNvPr id="6" name="Rectangle 19"/>
          <p:cNvSpPr>
            <a:spLocks noGrp="1" noChangeArrowheads="1"/>
          </p:cNvSpPr>
          <p:nvPr>
            <p:ph type="sldNum" sz="quarter" idx="12"/>
          </p:nvPr>
        </p:nvSpPr>
        <p:spPr>
          <a:ln/>
        </p:spPr>
        <p:txBody>
          <a:bodyPr/>
          <a:lstStyle>
            <a:lvl1pPr>
              <a:defRPr/>
            </a:lvl1pPr>
          </a:lstStyle>
          <a:p>
            <a:pPr>
              <a:defRPr/>
            </a:pPr>
            <a:fld id="{B9F0A37A-A8F4-41A4-8F6C-FD5A19F160BA}"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Content Placeholder 2"/>
          <p:cNvSpPr>
            <a:spLocks noGrp="1"/>
          </p:cNvSpPr>
          <p:nvPr>
            <p:ph sz="half" idx="1"/>
          </p:nvPr>
        </p:nvSpPr>
        <p:spPr>
          <a:xfrm>
            <a:off x="914400" y="19812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Content Placeholder 3"/>
          <p:cNvSpPr>
            <a:spLocks noGrp="1"/>
          </p:cNvSpPr>
          <p:nvPr>
            <p:ph sz="half" idx="2"/>
          </p:nvPr>
        </p:nvSpPr>
        <p:spPr>
          <a:xfrm>
            <a:off x="6197600" y="19812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AU"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5"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6" name="Slide Number Placeholder 5"/>
          <p:cNvSpPr>
            <a:spLocks noGrp="1"/>
          </p:cNvSpPr>
          <p:nvPr>
            <p:ph type="sldNum" sz="quarter" idx="12"/>
          </p:nvPr>
        </p:nvSpPr>
        <p:spPr/>
        <p:txBody>
          <a:bodyPr/>
          <a:lstStyle>
            <a:lvl1pPr>
              <a:defRPr/>
            </a:lvl1pPr>
          </a:lstStyle>
          <a:p>
            <a:pPr>
              <a:defRPr/>
            </a:pPr>
            <a:fld id="{EED66EEA-3376-45CE-B077-835F6E6CBDCC}"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9800" y="228600"/>
            <a:ext cx="2717800" cy="6400800"/>
          </a:xfrm>
        </p:spPr>
        <p:txBody>
          <a:bodyPr vert="eaVert"/>
          <a:lstStyle/>
          <a:p>
            <a:r>
              <a:rPr lang="en-AU" smtClean="0"/>
              <a:t>Click to edit Master title style</a:t>
            </a:r>
            <a:endParaRPr lang="en-GB"/>
          </a:p>
        </p:txBody>
      </p:sp>
      <p:sp>
        <p:nvSpPr>
          <p:cNvPr id="3" name="Vertical Text Placeholder 2"/>
          <p:cNvSpPr>
            <a:spLocks noGrp="1"/>
          </p:cNvSpPr>
          <p:nvPr>
            <p:ph type="body" orient="vert" idx="1"/>
          </p:nvPr>
        </p:nvSpPr>
        <p:spPr>
          <a:xfrm>
            <a:off x="406400" y="228600"/>
            <a:ext cx="7950200" cy="6400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7"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8"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3587" name="Rectangle 3"/>
          <p:cNvSpPr>
            <a:spLocks noGrp="1" noChangeArrowheads="1"/>
          </p:cNvSpPr>
          <p:nvPr>
            <p:ph type="ctrTitle"/>
          </p:nvPr>
        </p:nvSpPr>
        <p:spPr>
          <a:xfrm>
            <a:off x="626533" y="1600200"/>
            <a:ext cx="7298267" cy="1447800"/>
          </a:xfrm>
        </p:spPr>
        <p:txBody>
          <a:bodyPr/>
          <a:lstStyle>
            <a:lvl1pPr>
              <a:lnSpc>
                <a:spcPct val="85000"/>
              </a:lnSpc>
              <a:defRPr sz="3700">
                <a:solidFill>
                  <a:schemeClr val="tx2"/>
                </a:solidFill>
              </a:defRPr>
            </a:lvl1pPr>
          </a:lstStyle>
          <a:p>
            <a:r>
              <a:rPr lang="en-US"/>
              <a:t>Click to edit Master title style</a:t>
            </a:r>
          </a:p>
        </p:txBody>
      </p:sp>
      <p:sp>
        <p:nvSpPr>
          <p:cNvPr id="323588" name="Rectangle 4"/>
          <p:cNvSpPr>
            <a:spLocks noGrp="1" noChangeArrowheads="1"/>
          </p:cNvSpPr>
          <p:nvPr>
            <p:ph type="subTitle" idx="1"/>
          </p:nvPr>
        </p:nvSpPr>
        <p:spPr>
          <a:xfrm>
            <a:off x="624418" y="3048000"/>
            <a:ext cx="7306733" cy="381000"/>
          </a:xfrm>
        </p:spPr>
        <p:txBody>
          <a:bodyPr/>
          <a:lstStyle>
            <a:lvl1pPr marL="0" indent="0">
              <a:buFontTx/>
              <a:buNone/>
              <a:defRPr sz="1600"/>
            </a:lvl1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0DADE8C-8B77-466D-BBD7-2BE52691BA2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3ADE029-5BBB-43FE-A47F-7315316A106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45067"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66933"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5C7F4B8-4566-4E99-9090-9C3387A4F1D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430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430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6"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7" name="Slide Number Placeholder 5"/>
          <p:cNvSpPr>
            <a:spLocks noGrp="1"/>
          </p:cNvSpPr>
          <p:nvPr>
            <p:ph type="sldNum" sz="quarter" idx="12"/>
          </p:nvPr>
        </p:nvSpPr>
        <p:spPr/>
        <p:txBody>
          <a:bodyPr/>
          <a:lstStyle>
            <a:lvl1pPr>
              <a:defRPr/>
            </a:lvl1pPr>
          </a:lstStyle>
          <a:p>
            <a:pPr>
              <a:defRPr/>
            </a:pPr>
            <a:fld id="{D6FB358D-8369-41B3-8ECB-A48A6CC91ED6}"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4685A52B-683C-429D-A3BD-7498CF001FA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EB96BEFF-F189-481E-8CA7-6767E9AB460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3AC35DB-61AA-4133-BC53-414F70C69FC5}"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644CE7A-B5CE-4559-AB4A-33878204431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BA27E3C8-ECB5-494B-AE89-F601E4B8A6C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39029B0-D4FA-45F3-A740-4322E8E3EBE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41300"/>
            <a:ext cx="2768600" cy="6388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11200" y="241300"/>
            <a:ext cx="81026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450D07-F5EC-4AAB-BEA4-4393C9AE693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71576A0-B018-4033-9A73-095F499C9DD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F0A37A-A8F4-41A4-8F6C-FD5A19F160B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7"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8"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3587" name="Rectangle 3"/>
          <p:cNvSpPr>
            <a:spLocks noGrp="1" noChangeArrowheads="1"/>
          </p:cNvSpPr>
          <p:nvPr>
            <p:ph type="ctrTitle"/>
          </p:nvPr>
        </p:nvSpPr>
        <p:spPr>
          <a:xfrm>
            <a:off x="626533" y="1600200"/>
            <a:ext cx="7298267" cy="1447800"/>
          </a:xfrm>
        </p:spPr>
        <p:txBody>
          <a:bodyPr/>
          <a:lstStyle>
            <a:lvl1pPr>
              <a:lnSpc>
                <a:spcPct val="85000"/>
              </a:lnSpc>
              <a:defRPr sz="3700">
                <a:solidFill>
                  <a:schemeClr val="tx2"/>
                </a:solidFill>
              </a:defRPr>
            </a:lvl1pPr>
          </a:lstStyle>
          <a:p>
            <a:r>
              <a:rPr lang="en-US"/>
              <a:t>Click to edit Master title style</a:t>
            </a:r>
          </a:p>
        </p:txBody>
      </p:sp>
      <p:sp>
        <p:nvSpPr>
          <p:cNvPr id="323588" name="Rectangle 4"/>
          <p:cNvSpPr>
            <a:spLocks noGrp="1" noChangeArrowheads="1"/>
          </p:cNvSpPr>
          <p:nvPr>
            <p:ph type="subTitle" idx="1"/>
          </p:nvPr>
        </p:nvSpPr>
        <p:spPr>
          <a:xfrm>
            <a:off x="624418" y="3048000"/>
            <a:ext cx="7306733" cy="381000"/>
          </a:xfrm>
        </p:spPr>
        <p:txBody>
          <a:bodyPr/>
          <a:lstStyle>
            <a:lvl1pPr marL="0" indent="0">
              <a:buFontTx/>
              <a:buNone/>
              <a:defRPr sz="1600"/>
            </a:lvl1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8"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9" name="Slide Number Placeholder 5"/>
          <p:cNvSpPr>
            <a:spLocks noGrp="1"/>
          </p:cNvSpPr>
          <p:nvPr>
            <p:ph type="sldNum" sz="quarter" idx="12"/>
          </p:nvPr>
        </p:nvSpPr>
        <p:spPr/>
        <p:txBody>
          <a:bodyPr/>
          <a:lstStyle>
            <a:lvl1pPr>
              <a:defRPr/>
            </a:lvl1pPr>
          </a:lstStyle>
          <a:p>
            <a:pPr>
              <a:defRPr/>
            </a:pPr>
            <a:fld id="{CCB2A755-6A3E-41A0-AD7F-BE407E22CCE8}"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0DADE8C-8B77-466D-BBD7-2BE52691BA2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3ADE029-5BBB-43FE-A47F-7315316A106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45067"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66933"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5C7F4B8-4566-4E99-9090-9C3387A4F1D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4685A52B-683C-429D-A3BD-7498CF001FA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EB96BEFF-F189-481E-8CA7-6767E9AB460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3AC35DB-61AA-4133-BC53-414F70C69FC5}"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644CE7A-B5CE-4559-AB4A-33878204431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BA27E3C8-ECB5-494B-AE89-F601E4B8A6C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39029B0-D4FA-45F3-A740-4322E8E3EBE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41300"/>
            <a:ext cx="2768600" cy="6388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11200" y="241300"/>
            <a:ext cx="81026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450D07-F5EC-4AAB-BEA4-4393C9AE693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4"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5" name="Slide Number Placeholder 5"/>
          <p:cNvSpPr>
            <a:spLocks noGrp="1"/>
          </p:cNvSpPr>
          <p:nvPr>
            <p:ph type="sldNum" sz="quarter" idx="12"/>
          </p:nvPr>
        </p:nvSpPr>
        <p:spPr/>
        <p:txBody>
          <a:bodyPr/>
          <a:lstStyle>
            <a:lvl1pPr>
              <a:defRPr/>
            </a:lvl1pPr>
          </a:lstStyle>
          <a:p>
            <a:pPr>
              <a:defRPr/>
            </a:pPr>
            <a:fld id="{C5629C20-4E75-4022-BA50-7D223AECA12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71576A0-B018-4033-9A73-095F499C9DD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F0A37A-A8F4-41A4-8F6C-FD5A19F160B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2466"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2467" name="Rectangle 3"/>
          <p:cNvSpPr>
            <a:spLocks noGrp="1" noChangeArrowheads="1"/>
          </p:cNvSpPr>
          <p:nvPr>
            <p:ph type="ctrTitle"/>
          </p:nvPr>
        </p:nvSpPr>
        <p:spPr>
          <a:xfrm>
            <a:off x="626533" y="1600200"/>
            <a:ext cx="7298267" cy="1447800"/>
          </a:xfrm>
        </p:spPr>
        <p:txBody>
          <a:bodyPr/>
          <a:lstStyle>
            <a:lvl1pPr>
              <a:lnSpc>
                <a:spcPct val="85000"/>
              </a:lnSpc>
              <a:defRPr sz="4000">
                <a:solidFill>
                  <a:schemeClr val="tx2"/>
                </a:solidFill>
              </a:defRPr>
            </a:lvl1pPr>
          </a:lstStyle>
          <a:p>
            <a:r>
              <a:rPr lang="en-US" dirty="0"/>
              <a:t>Click to edit Master title style</a:t>
            </a:r>
          </a:p>
        </p:txBody>
      </p:sp>
      <p:sp>
        <p:nvSpPr>
          <p:cNvPr id="62468" name="Rectangle 4"/>
          <p:cNvSpPr>
            <a:spLocks noGrp="1" noChangeArrowheads="1"/>
          </p:cNvSpPr>
          <p:nvPr>
            <p:ph type="subTitle" idx="1"/>
          </p:nvPr>
        </p:nvSpPr>
        <p:spPr>
          <a:xfrm>
            <a:off x="624418" y="3048000"/>
            <a:ext cx="7306733" cy="381000"/>
          </a:xfrm>
        </p:spPr>
        <p:txBody>
          <a:bodyPr/>
          <a:lstStyle>
            <a:lvl1pPr marL="0" indent="0">
              <a:buFontTx/>
              <a:buNone/>
              <a:defRPr sz="2400"/>
            </a:lvl1pPr>
          </a:lstStyle>
          <a:p>
            <a:r>
              <a:rPr lang="en-US" dirty="0"/>
              <a:t>Click to edit Master subtitle style</a:t>
            </a:r>
          </a:p>
        </p:txBody>
      </p:sp>
      <p:sp>
        <p:nvSpPr>
          <p:cNvPr id="62469" name="Rectangle 5"/>
          <p:cNvSpPr>
            <a:spLocks noChangeArrowheads="1"/>
          </p:cNvSpPr>
          <p:nvPr/>
        </p:nvSpPr>
        <p:spPr bwMode="auto">
          <a:xfrm rot="-5400000">
            <a:off x="-1147233" y="5234517"/>
            <a:ext cx="2743200" cy="389467"/>
          </a:xfrm>
          <a:prstGeom prst="rect">
            <a:avLst/>
          </a:prstGeom>
          <a:noFill/>
          <a:ln w="9525">
            <a:noFill/>
            <a:miter lim="800000"/>
            <a:headEnd/>
            <a:tailEnd/>
          </a:ln>
          <a:effectLst/>
        </p:spPr>
        <p:txBody>
          <a:bodyPr/>
          <a:lstStyle/>
          <a:p>
            <a:pPr algn="ctr"/>
            <a:r>
              <a:rPr lang="en-US" sz="1200" dirty="0">
                <a:solidFill>
                  <a:srgbClr val="000000"/>
                </a:solidFill>
                <a:latin typeface="Times" pitchFamily="-112" charset="0"/>
              </a:rPr>
              <a:t>The University of Auckland</a:t>
            </a:r>
          </a:p>
        </p:txBody>
      </p:sp>
      <p:sp>
        <p:nvSpPr>
          <p:cNvPr id="62470" name="Rectangle 6"/>
          <p:cNvSpPr>
            <a:spLocks noChangeArrowheads="1"/>
          </p:cNvSpPr>
          <p:nvPr/>
        </p:nvSpPr>
        <p:spPr bwMode="auto">
          <a:xfrm rot="-5400000">
            <a:off x="-397933" y="533400"/>
            <a:ext cx="1219200" cy="304800"/>
          </a:xfrm>
          <a:prstGeom prst="rect">
            <a:avLst/>
          </a:prstGeom>
          <a:noFill/>
          <a:ln w="9525">
            <a:noFill/>
            <a:miter lim="800000"/>
            <a:headEnd/>
            <a:tailEnd/>
          </a:ln>
          <a:effectLst/>
        </p:spPr>
        <p:txBody>
          <a:bodyPr/>
          <a:lstStyle/>
          <a:p>
            <a:pPr algn="ctr"/>
            <a:r>
              <a:rPr lang="en-US" sz="1200">
                <a:solidFill>
                  <a:srgbClr val="000000"/>
                </a:solidFill>
                <a:latin typeface="Times" pitchFamily="-112" charset="0"/>
              </a:rPr>
              <a:t>New Zealand</a:t>
            </a:r>
          </a:p>
        </p:txBody>
      </p:sp>
      <p:sp>
        <p:nvSpPr>
          <p:cNvPr id="62471"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2"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3"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4"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5"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6"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7"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8"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79"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80"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pic>
        <p:nvPicPr>
          <p:cNvPr id="62485" name="Picture 21" descr="X:\Downloads\Compass Logo.jpg"/>
          <p:cNvPicPr>
            <a:picLocks noChangeAspect="1" noChangeArrowheads="1"/>
          </p:cNvPicPr>
          <p:nvPr userDrawn="1"/>
        </p:nvPicPr>
        <p:blipFill>
          <a:blip r:embed="rId3" cstate="print"/>
          <a:srcRect l="23625" t="24726" r="23456" b="22019"/>
          <a:stretch>
            <a:fillRect/>
          </a:stretch>
        </p:blipFill>
        <p:spPr bwMode="auto">
          <a:xfrm>
            <a:off x="8616280" y="1714488"/>
            <a:ext cx="3308939" cy="1962164"/>
          </a:xfrm>
          <a:prstGeom prst="rect">
            <a:avLst/>
          </a:prstGeom>
          <a:noFill/>
        </p:spPr>
      </p:pic>
      <p:sp>
        <p:nvSpPr>
          <p:cNvPr id="62481"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2482"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endParaRPr lang="en-US" sz="1800">
              <a:solidFill>
                <a:srgbClr val="000000"/>
              </a:solidFill>
              <a:latin typeface="Arial" charset="0"/>
            </a:endParaRPr>
          </a:p>
        </p:txBody>
      </p:sp>
    </p:spTree>
    <p:extLst>
      <p:ext uri="{BB962C8B-B14F-4D97-AF65-F5344CB8AC3E}">
        <p14:creationId xmlns:p14="http://schemas.microsoft.com/office/powerpoint/2010/main" val="1802905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45067" y="1524000"/>
            <a:ext cx="11040533" cy="51911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11334787" y="6524650"/>
            <a:ext cx="844536" cy="333350"/>
          </a:xfrm>
          <a:prstGeom prst="rect">
            <a:avLst/>
          </a:prstGeom>
        </p:spPr>
        <p:txBody>
          <a:bodyPr/>
          <a:lstStyle>
            <a:lvl1pPr>
              <a:defRPr/>
            </a:lvl1pPr>
          </a:lstStyle>
          <a:p>
            <a:pPr eaLnBrk="1" hangingPunct="1"/>
            <a:fld id="{5035823F-884C-4FE2-B949-2E82FBAE9EBB}" type="slidenum">
              <a:rPr lang="en-GB" sz="1800">
                <a:solidFill>
                  <a:srgbClr val="000000"/>
                </a:solidFill>
                <a:latin typeface="Arial" charset="0"/>
              </a:rPr>
              <a:pPr eaLnBrk="1" hangingPunct="1"/>
              <a:t>‹#›</a:t>
            </a:fld>
            <a:endParaRPr lang="en-GB" sz="1800">
              <a:solidFill>
                <a:srgbClr val="000000"/>
              </a:solidFill>
              <a:latin typeface="Arial" charset="0"/>
            </a:endParaRPr>
          </a:p>
        </p:txBody>
      </p:sp>
    </p:spTree>
    <p:extLst>
      <p:ext uri="{BB962C8B-B14F-4D97-AF65-F5344CB8AC3E}">
        <p14:creationId xmlns:p14="http://schemas.microsoft.com/office/powerpoint/2010/main" val="2084405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11334787" y="6524650"/>
            <a:ext cx="844536" cy="333350"/>
          </a:xfrm>
          <a:prstGeom prst="rect">
            <a:avLst/>
          </a:prstGeom>
        </p:spPr>
        <p:txBody>
          <a:bodyPr/>
          <a:lstStyle>
            <a:lvl1pPr>
              <a:defRPr/>
            </a:lvl1pPr>
          </a:lstStyle>
          <a:p>
            <a:pPr eaLnBrk="1" hangingPunct="1"/>
            <a:fld id="{FA7C19EF-C8C8-4C11-9A6B-1438344406E9}" type="slidenum">
              <a:rPr lang="en-GB" sz="1800">
                <a:solidFill>
                  <a:srgbClr val="000000"/>
                </a:solidFill>
                <a:latin typeface="Arial" charset="0"/>
              </a:rPr>
              <a:pPr eaLnBrk="1" hangingPunct="1"/>
              <a:t>‹#›</a:t>
            </a:fld>
            <a:endParaRPr lang="en-GB" sz="1800">
              <a:solidFill>
                <a:srgbClr val="000000"/>
              </a:solidFill>
              <a:latin typeface="Arial" charset="0"/>
            </a:endParaRPr>
          </a:p>
        </p:txBody>
      </p:sp>
    </p:spTree>
    <p:extLst>
      <p:ext uri="{BB962C8B-B14F-4D97-AF65-F5344CB8AC3E}">
        <p14:creationId xmlns:p14="http://schemas.microsoft.com/office/powerpoint/2010/main" val="42149769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34787" y="6524650"/>
            <a:ext cx="844536" cy="333350"/>
          </a:xfrm>
          <a:prstGeom prst="rect">
            <a:avLst/>
          </a:prstGeom>
        </p:spPr>
        <p:txBody>
          <a:bodyPr/>
          <a:lstStyle>
            <a:lvl1pPr>
              <a:defRPr/>
            </a:lvl1pPr>
          </a:lstStyle>
          <a:p>
            <a:pPr eaLnBrk="1" hangingPunct="1"/>
            <a:fld id="{5764A612-23E6-439D-A415-099D40840E1B}" type="slidenum">
              <a:rPr lang="en-GB" sz="1800">
                <a:solidFill>
                  <a:srgbClr val="000000"/>
                </a:solidFill>
                <a:latin typeface="Arial" charset="0"/>
              </a:rPr>
              <a:pPr eaLnBrk="1" hangingPunct="1"/>
              <a:t>‹#›</a:t>
            </a:fld>
            <a:endParaRPr lang="en-GB" sz="1800">
              <a:solidFill>
                <a:srgbClr val="000000"/>
              </a:solidFill>
              <a:latin typeface="Arial" charset="0"/>
            </a:endParaRPr>
          </a:p>
        </p:txBody>
      </p:sp>
    </p:spTree>
    <p:extLst>
      <p:ext uri="{BB962C8B-B14F-4D97-AF65-F5344CB8AC3E}">
        <p14:creationId xmlns:p14="http://schemas.microsoft.com/office/powerpoint/2010/main" val="2025501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7"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8"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3587" name="Rectangle 3"/>
          <p:cNvSpPr>
            <a:spLocks noGrp="1" noChangeArrowheads="1"/>
          </p:cNvSpPr>
          <p:nvPr>
            <p:ph type="ctrTitle"/>
          </p:nvPr>
        </p:nvSpPr>
        <p:spPr>
          <a:xfrm>
            <a:off x="626533" y="1600200"/>
            <a:ext cx="7298267" cy="1447800"/>
          </a:xfrm>
        </p:spPr>
        <p:txBody>
          <a:bodyPr/>
          <a:lstStyle>
            <a:lvl1pPr>
              <a:lnSpc>
                <a:spcPct val="85000"/>
              </a:lnSpc>
              <a:defRPr sz="3700">
                <a:solidFill>
                  <a:schemeClr val="tx2"/>
                </a:solidFill>
              </a:defRPr>
            </a:lvl1pPr>
          </a:lstStyle>
          <a:p>
            <a:r>
              <a:rPr lang="en-US"/>
              <a:t>Click to edit Master title style</a:t>
            </a:r>
          </a:p>
        </p:txBody>
      </p:sp>
      <p:sp>
        <p:nvSpPr>
          <p:cNvPr id="323588" name="Rectangle 4"/>
          <p:cNvSpPr>
            <a:spLocks noGrp="1" noChangeArrowheads="1"/>
          </p:cNvSpPr>
          <p:nvPr>
            <p:ph type="subTitle" idx="1"/>
          </p:nvPr>
        </p:nvSpPr>
        <p:spPr>
          <a:xfrm>
            <a:off x="624418" y="3048000"/>
            <a:ext cx="7306733" cy="381000"/>
          </a:xfrm>
        </p:spPr>
        <p:txBody>
          <a:bodyPr/>
          <a:lstStyle>
            <a:lvl1pPr marL="0" indent="0">
              <a:buFontTx/>
              <a:buNone/>
              <a:defRPr sz="1600"/>
            </a:lvl1pPr>
          </a:lstStyle>
          <a:p>
            <a:r>
              <a:rPr lang="en-US"/>
              <a:t>Click to edit Master subtitle style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0DADE8C-8B77-466D-BBD7-2BE52691BA2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3ADE029-5BBB-43FE-A47F-7315316A106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45067"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66933"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5C7F4B8-4566-4E99-9090-9C3387A4F1D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3"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4" name="Slide Number Placeholder 5"/>
          <p:cNvSpPr>
            <a:spLocks noGrp="1"/>
          </p:cNvSpPr>
          <p:nvPr>
            <p:ph type="sldNum" sz="quarter" idx="12"/>
          </p:nvPr>
        </p:nvSpPr>
        <p:spPr/>
        <p:txBody>
          <a:bodyPr/>
          <a:lstStyle>
            <a:lvl1pPr>
              <a:defRPr/>
            </a:lvl1pPr>
          </a:lstStyle>
          <a:p>
            <a:pPr>
              <a:defRPr/>
            </a:pPr>
            <a:fld id="{7B2E85B5-4F2A-4EAA-B97A-9078C073ED57}"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4685A52B-683C-429D-A3BD-7498CF001FA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EB96BEFF-F189-481E-8CA7-6767E9AB460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3AC35DB-61AA-4133-BC53-414F70C69FC5}"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644CE7A-B5CE-4559-AB4A-33878204431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BA27E3C8-ECB5-494B-AE89-F601E4B8A6C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39029B0-D4FA-45F3-A740-4322E8E3EBE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41300"/>
            <a:ext cx="2768600" cy="6388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11200" y="241300"/>
            <a:ext cx="81026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450D07-F5EC-4AAB-BEA4-4393C9AE693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71576A0-B018-4033-9A73-095F499C9DD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F0A37A-A8F4-41A4-8F6C-FD5A19F160B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7"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8"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3587" name="Rectangle 3"/>
          <p:cNvSpPr>
            <a:spLocks noGrp="1" noChangeArrowheads="1"/>
          </p:cNvSpPr>
          <p:nvPr>
            <p:ph type="ctrTitle"/>
          </p:nvPr>
        </p:nvSpPr>
        <p:spPr>
          <a:xfrm>
            <a:off x="626533" y="1600200"/>
            <a:ext cx="7298267" cy="1447800"/>
          </a:xfrm>
        </p:spPr>
        <p:txBody>
          <a:bodyPr/>
          <a:lstStyle>
            <a:lvl1pPr>
              <a:lnSpc>
                <a:spcPct val="85000"/>
              </a:lnSpc>
              <a:defRPr sz="3700">
                <a:solidFill>
                  <a:schemeClr val="tx2"/>
                </a:solidFill>
              </a:defRPr>
            </a:lvl1pPr>
          </a:lstStyle>
          <a:p>
            <a:r>
              <a:rPr lang="en-US"/>
              <a:t>Click to edit Master title style</a:t>
            </a:r>
          </a:p>
        </p:txBody>
      </p:sp>
      <p:sp>
        <p:nvSpPr>
          <p:cNvPr id="323588" name="Rectangle 4"/>
          <p:cNvSpPr>
            <a:spLocks noGrp="1" noChangeArrowheads="1"/>
          </p:cNvSpPr>
          <p:nvPr>
            <p:ph type="subTitle" idx="1"/>
          </p:nvPr>
        </p:nvSpPr>
        <p:spPr>
          <a:xfrm>
            <a:off x="624418" y="3048000"/>
            <a:ext cx="7306733" cy="381000"/>
          </a:xfrm>
        </p:spPr>
        <p:txBody>
          <a:bodyPr/>
          <a:lstStyle>
            <a:lvl1pPr marL="0" indent="0">
              <a:buFontTx/>
              <a:buNone/>
              <a:defRPr sz="1600"/>
            </a:lvl1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6"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7" name="Slide Number Placeholder 5"/>
          <p:cNvSpPr>
            <a:spLocks noGrp="1"/>
          </p:cNvSpPr>
          <p:nvPr>
            <p:ph type="sldNum" sz="quarter" idx="12"/>
          </p:nvPr>
        </p:nvSpPr>
        <p:spPr/>
        <p:txBody>
          <a:bodyPr/>
          <a:lstStyle>
            <a:lvl1pPr>
              <a:defRPr/>
            </a:lvl1pPr>
          </a:lstStyle>
          <a:p>
            <a:pPr>
              <a:defRPr/>
            </a:pPr>
            <a:fld id="{D7BCE402-5290-429D-8997-1F51B129931C}"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0DADE8C-8B77-466D-BBD7-2BE52691BA2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3ADE029-5BBB-43FE-A47F-7315316A106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45067"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66933"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5C7F4B8-4566-4E99-9090-9C3387A4F1D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4685A52B-683C-429D-A3BD-7498CF001FA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EB96BEFF-F189-481E-8CA7-6767E9AB460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3AC35DB-61AA-4133-BC53-414F70C69FC5}"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644CE7A-B5CE-4559-AB4A-33878204431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BA27E3C8-ECB5-494B-AE89-F601E4B8A6C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39029B0-D4FA-45F3-A740-4322E8E3EBE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41300"/>
            <a:ext cx="2768600" cy="6388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11200" y="241300"/>
            <a:ext cx="8102600" cy="638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450D07-F5EC-4AAB-BEA4-4393C9AE693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5th Colloquium</a:t>
            </a:r>
            <a:endParaRPr lang="en-GB"/>
          </a:p>
        </p:txBody>
      </p:sp>
      <p:sp>
        <p:nvSpPr>
          <p:cNvPr id="6" name="Footer Placeholder 4"/>
          <p:cNvSpPr>
            <a:spLocks noGrp="1"/>
          </p:cNvSpPr>
          <p:nvPr>
            <p:ph type="ftr" sz="quarter" idx="11"/>
          </p:nvPr>
        </p:nvSpPr>
        <p:spPr/>
        <p:txBody>
          <a:bodyPr/>
          <a:lstStyle>
            <a:lvl1pPr>
              <a:defRPr/>
            </a:lvl1pPr>
          </a:lstStyle>
          <a:p>
            <a:pPr>
              <a:defRPr/>
            </a:pPr>
            <a:r>
              <a:rPr lang="en-US" smtClean="0"/>
              <a:t>Adding Value to Public Data</a:t>
            </a:r>
            <a:endParaRPr lang="en-GB"/>
          </a:p>
        </p:txBody>
      </p:sp>
      <p:sp>
        <p:nvSpPr>
          <p:cNvPr id="7" name="Slide Number Placeholder 5"/>
          <p:cNvSpPr>
            <a:spLocks noGrp="1"/>
          </p:cNvSpPr>
          <p:nvPr>
            <p:ph type="sldNum" sz="quarter" idx="12"/>
          </p:nvPr>
        </p:nvSpPr>
        <p:spPr/>
        <p:txBody>
          <a:bodyPr/>
          <a:lstStyle>
            <a:lvl1pPr>
              <a:defRPr/>
            </a:lvl1pPr>
          </a:lstStyle>
          <a:p>
            <a:pPr>
              <a:defRPr/>
            </a:pPr>
            <a:fld id="{94496947-79B5-4A8E-89EE-63DF169A9CD9}"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71576A0-B018-4033-9A73-095F499C9DD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41300"/>
            <a:ext cx="7315200" cy="990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745067" y="1524000"/>
            <a:ext cx="11040533" cy="5105400"/>
          </a:xfrm>
        </p:spPr>
        <p:txBody>
          <a:bodyPr/>
          <a:lstStyle/>
          <a:p>
            <a:pPr lvl="0"/>
            <a:endParaRPr lang="en-NZ" noProof="0" smtClean="0"/>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9F0A37A-A8F4-41A4-8F6C-FD5A19F160B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_02_5_B"/>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5"/>
          <p:cNvSpPr>
            <a:spLocks noChangeArrowheads="1"/>
          </p:cNvSpPr>
          <p:nvPr/>
        </p:nvSpPr>
        <p:spPr bwMode="auto">
          <a:xfrm rot="16200000">
            <a:off x="-1147233" y="5234517"/>
            <a:ext cx="2743200" cy="3894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6" name="Rectangle 6"/>
          <p:cNvSpPr>
            <a:spLocks noChangeArrowheads="1"/>
          </p:cNvSpPr>
          <p:nvPr/>
        </p:nvSpPr>
        <p:spPr bwMode="auto">
          <a:xfrm rot="16200000">
            <a:off x="-397933" y="533400"/>
            <a:ext cx="1219200" cy="304800"/>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7" name="Line 7"/>
          <p:cNvSpPr>
            <a:spLocks noChangeShapeType="1"/>
          </p:cNvSpPr>
          <p:nvPr/>
        </p:nvSpPr>
        <p:spPr bwMode="auto">
          <a:xfrm>
            <a:off x="-8467" y="394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8" name="Line 8"/>
          <p:cNvSpPr>
            <a:spLocks noChangeShapeType="1"/>
          </p:cNvSpPr>
          <p:nvPr/>
        </p:nvSpPr>
        <p:spPr bwMode="auto">
          <a:xfrm>
            <a:off x="0" y="39941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9" name="Line 9"/>
          <p:cNvSpPr>
            <a:spLocks noChangeShapeType="1"/>
          </p:cNvSpPr>
          <p:nvPr/>
        </p:nvSpPr>
        <p:spPr bwMode="auto">
          <a:xfrm>
            <a:off x="491067" y="39433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0" name="Line 10"/>
          <p:cNvSpPr>
            <a:spLocks noChangeShapeType="1"/>
          </p:cNvSpPr>
          <p:nvPr/>
        </p:nvSpPr>
        <p:spPr bwMode="auto">
          <a:xfrm>
            <a:off x="491067" y="3994150"/>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1" name="Line 11"/>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2" name="Line 12"/>
          <p:cNvSpPr>
            <a:spLocks noChangeShapeType="1"/>
          </p:cNvSpPr>
          <p:nvPr/>
        </p:nvSpPr>
        <p:spPr bwMode="auto">
          <a:xfrm>
            <a:off x="0" y="13525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3" name="Line 13"/>
          <p:cNvSpPr>
            <a:spLocks noChangeShapeType="1"/>
          </p:cNvSpPr>
          <p:nvPr/>
        </p:nvSpPr>
        <p:spPr bwMode="auto">
          <a:xfrm>
            <a:off x="0" y="1403350"/>
            <a:ext cx="406400"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4" name="Line 14"/>
          <p:cNvSpPr>
            <a:spLocks noChangeShapeType="1"/>
          </p:cNvSpPr>
          <p:nvPr/>
        </p:nvSpPr>
        <p:spPr bwMode="auto">
          <a:xfrm>
            <a:off x="491067" y="13493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5" name="Line 15"/>
          <p:cNvSpPr>
            <a:spLocks noChangeShapeType="1"/>
          </p:cNvSpPr>
          <p:nvPr/>
        </p:nvSpPr>
        <p:spPr bwMode="auto">
          <a:xfrm>
            <a:off x="491067" y="1400175"/>
            <a:ext cx="1170093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6" name="Line 16"/>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7" name="Line 17"/>
          <p:cNvSpPr>
            <a:spLocks noChangeShapeType="1"/>
          </p:cNvSpPr>
          <p:nvPr/>
        </p:nvSpPr>
        <p:spPr bwMode="auto">
          <a:xfrm>
            <a:off x="4826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18" name="Rectangle 18"/>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3587" name="Rectangle 3"/>
          <p:cNvSpPr>
            <a:spLocks noGrp="1" noChangeArrowheads="1"/>
          </p:cNvSpPr>
          <p:nvPr>
            <p:ph type="ctrTitle"/>
          </p:nvPr>
        </p:nvSpPr>
        <p:spPr>
          <a:xfrm>
            <a:off x="626533" y="1600200"/>
            <a:ext cx="7298267" cy="1447800"/>
          </a:xfrm>
        </p:spPr>
        <p:txBody>
          <a:bodyPr/>
          <a:lstStyle>
            <a:lvl1pPr>
              <a:lnSpc>
                <a:spcPct val="85000"/>
              </a:lnSpc>
              <a:defRPr sz="3700">
                <a:solidFill>
                  <a:schemeClr val="tx2"/>
                </a:solidFill>
              </a:defRPr>
            </a:lvl1pPr>
          </a:lstStyle>
          <a:p>
            <a:r>
              <a:rPr lang="en-US"/>
              <a:t>Click to edit Master title style</a:t>
            </a:r>
          </a:p>
        </p:txBody>
      </p:sp>
      <p:sp>
        <p:nvSpPr>
          <p:cNvPr id="323588" name="Rectangle 4"/>
          <p:cNvSpPr>
            <a:spLocks noGrp="1" noChangeArrowheads="1"/>
          </p:cNvSpPr>
          <p:nvPr>
            <p:ph type="subTitle" idx="1"/>
          </p:nvPr>
        </p:nvSpPr>
        <p:spPr>
          <a:xfrm>
            <a:off x="624418" y="3048000"/>
            <a:ext cx="7306733" cy="381000"/>
          </a:xfrm>
        </p:spPr>
        <p:txBody>
          <a:bodyPr/>
          <a:lstStyle>
            <a:lvl1pPr marL="0" indent="0">
              <a:buFontTx/>
              <a:buNone/>
              <a:defRPr sz="1600"/>
            </a:lvl1pPr>
          </a:lstStyle>
          <a:p>
            <a:r>
              <a:rPr lang="en-US"/>
              <a:t>Click to edit Master subtitle style</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0DADE8C-8B77-466D-BBD7-2BE52691BA2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3ADE029-5BBB-43FE-A47F-7315316A106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745067"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66933" y="1524000"/>
            <a:ext cx="5418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5C7F4B8-4566-4E99-9090-9C3387A4F1D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4685A52B-683C-429D-A3BD-7498CF001FA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EB96BEFF-F189-481E-8CA7-6767E9AB460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93AC35DB-61AA-4133-BC53-414F70C69FC5}"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smtClean="0">
                <a:solidFill>
                  <a:srgbClr val="000000"/>
                </a:solidFill>
              </a:rPr>
              <a:t>5th Colloquium</a:t>
            </a:r>
            <a:endParaRPr lang="en-GB">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smtClean="0">
                <a:solidFill>
                  <a:srgbClr val="000000"/>
                </a:solidFill>
              </a:rPr>
              <a:t>Adding Value to Public Data</a:t>
            </a:r>
            <a:endParaRPr lang="en-GB">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644CE7A-B5CE-4559-AB4A-33878204431A}" type="slidenum">
              <a:rPr lang="en-GB">
                <a:solidFill>
                  <a:srgbClr val="000000"/>
                </a:solidFill>
              </a:rPr>
              <a:pPr>
                <a:defRPr/>
              </a:pPr>
              <a:t>‹#›</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10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106.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4.jpeg"/><Relationship Id="rId2" Type="http://schemas.openxmlformats.org/officeDocument/2006/relationships/slideLayout" Target="../slideLayouts/slideLayout108.xml"/><Relationship Id="rId16" Type="http://schemas.openxmlformats.org/officeDocument/2006/relationships/image" Target="../media/image3.jpe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2.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2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121.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jpeg"/><Relationship Id="rId2" Type="http://schemas.openxmlformats.org/officeDocument/2006/relationships/slideLayout" Target="../slideLayouts/slideLayout37.xml"/><Relationship Id="rId16"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jpeg"/><Relationship Id="rId2" Type="http://schemas.openxmlformats.org/officeDocument/2006/relationships/slideLayout" Target="../slideLayouts/slideLayout50.xml"/><Relationship Id="rId16"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4.xml"/><Relationship Id="rId7" Type="http://schemas.openxmlformats.org/officeDocument/2006/relationships/image" Target="../media/image7.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65.xml"/><Relationship Id="rId9"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4.jpeg"/><Relationship Id="rId2" Type="http://schemas.openxmlformats.org/officeDocument/2006/relationships/slideLayout" Target="../slideLayouts/slideLayout67.xml"/><Relationship Id="rId16" Type="http://schemas.openxmlformats.org/officeDocument/2006/relationships/image" Target="../media/image3.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4.jpeg"/><Relationship Id="rId2" Type="http://schemas.openxmlformats.org/officeDocument/2006/relationships/slideLayout" Target="../slideLayouts/slideLayout80.xml"/><Relationship Id="rId16" Type="http://schemas.openxmlformats.org/officeDocument/2006/relationships/image" Target="../media/image3.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image" Target="../media/image4.jpeg"/><Relationship Id="rId2" Type="http://schemas.openxmlformats.org/officeDocument/2006/relationships/slideLayout" Target="../slideLayouts/slideLayout93.xml"/><Relationship Id="rId16" Type="http://schemas.openxmlformats.org/officeDocument/2006/relationships/image" Target="../media/image3.jpe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2.jpe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2117" y="973138"/>
            <a:ext cx="12192000" cy="527050"/>
          </a:xfrm>
          <a:prstGeom prst="rect">
            <a:avLst/>
          </a:prstGeom>
          <a:gradFill rotWithShape="1">
            <a:gsLst>
              <a:gs pos="0">
                <a:srgbClr val="C9C9C9">
                  <a:alpha val="89999"/>
                </a:srgbClr>
              </a:gs>
              <a:gs pos="100000">
                <a:srgbClr val="C9C9C9">
                  <a:gamma/>
                  <a:tint val="38039"/>
                  <a:invGamma/>
                </a:srgbClr>
              </a:gs>
            </a:gsLst>
            <a:lin ang="5400000" scaled="1"/>
          </a:gradFill>
          <a:ln w="9525">
            <a:noFill/>
            <a:miter lim="800000"/>
            <a:headEnd/>
            <a:tailEnd/>
          </a:ln>
        </p:spPr>
        <p:txBody>
          <a:bodyPr anchor="ctr"/>
          <a:lstStyle/>
          <a:p>
            <a:pPr algn="ctr">
              <a:spcBef>
                <a:spcPct val="20000"/>
              </a:spcBef>
              <a:buSzPct val="75000"/>
              <a:defRPr/>
            </a:pPr>
            <a:endParaRPr lang="en-GB" sz="1700" b="1">
              <a:solidFill>
                <a:srgbClr val="FFFFFF"/>
              </a:solidFill>
              <a:latin typeface="Calibri" pitchFamily="-106" charset="0"/>
              <a:ea typeface="ヒラギノ角ゴ Pro W3" pitchFamily="16" charset="-128"/>
            </a:endParaRPr>
          </a:p>
        </p:txBody>
      </p:sp>
      <p:sp>
        <p:nvSpPr>
          <p:cNvPr id="2" name="Rectangle 7"/>
          <p:cNvSpPr>
            <a:spLocks noChangeArrowheads="1"/>
          </p:cNvSpPr>
          <p:nvPr/>
        </p:nvSpPr>
        <p:spPr bwMode="auto">
          <a:xfrm>
            <a:off x="0" y="0"/>
            <a:ext cx="12192000" cy="990600"/>
          </a:xfrm>
          <a:prstGeom prst="rect">
            <a:avLst/>
          </a:prstGeom>
          <a:solidFill>
            <a:srgbClr val="C9C9C9">
              <a:alpha val="89999"/>
            </a:srgbClr>
          </a:solidFill>
          <a:ln w="9525">
            <a:noFill/>
            <a:miter lim="800000"/>
            <a:headEnd/>
            <a:tailEnd/>
          </a:ln>
        </p:spPr>
        <p:txBody>
          <a:bodyPr anchor="ctr"/>
          <a:lstStyle/>
          <a:p>
            <a:pPr algn="ctr">
              <a:spcBef>
                <a:spcPct val="20000"/>
              </a:spcBef>
              <a:buSzPct val="75000"/>
              <a:defRPr/>
            </a:pPr>
            <a:endParaRPr lang="en-GB" sz="1700" b="1">
              <a:solidFill>
                <a:srgbClr val="FFFFFF"/>
              </a:solidFill>
              <a:latin typeface="Calibri" pitchFamily="-106" charset="0"/>
              <a:ea typeface="ヒラギノ角ゴ Pro W3" pitchFamily="16" charset="-128"/>
            </a:endParaRPr>
          </a:p>
        </p:txBody>
      </p:sp>
      <p:sp>
        <p:nvSpPr>
          <p:cNvPr id="1028" name="Title Placeholder 1"/>
          <p:cNvSpPr>
            <a:spLocks noGrp="1"/>
          </p:cNvSpPr>
          <p:nvPr>
            <p:ph type="title"/>
          </p:nvPr>
        </p:nvSpPr>
        <p:spPr bwMode="auto">
          <a:xfrm>
            <a:off x="609600" y="274638"/>
            <a:ext cx="61531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GB" smtClean="0"/>
          </a:p>
        </p:txBody>
      </p:sp>
      <p:sp>
        <p:nvSpPr>
          <p:cNvPr id="1029" name="Text Placeholder 2"/>
          <p:cNvSpPr>
            <a:spLocks noGrp="1"/>
          </p:cNvSpPr>
          <p:nvPr>
            <p:ph type="body" idx="1"/>
          </p:nvPr>
        </p:nvSpPr>
        <p:spPr bwMode="auto">
          <a:xfrm>
            <a:off x="609600" y="1743075"/>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spcBef>
                <a:spcPct val="20000"/>
              </a:spcBef>
              <a:buSzPct val="75000"/>
              <a:defRPr sz="1200" b="1">
                <a:solidFill>
                  <a:srgbClr val="898989"/>
                </a:solidFill>
                <a:ea typeface="ヒラギノ角ゴ Pro W3" pitchFamily="16" charset="-128"/>
              </a:defRPr>
            </a:lvl1pPr>
          </a:lstStyle>
          <a:p>
            <a:pPr>
              <a:defRPr/>
            </a:pPr>
            <a:r>
              <a:rPr lang="en-US" smtClean="0"/>
              <a:t>5th Colloquium</a:t>
            </a: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spcBef>
                <a:spcPct val="20000"/>
              </a:spcBef>
              <a:buSzPct val="75000"/>
              <a:defRPr sz="1200" b="1">
                <a:solidFill>
                  <a:srgbClr val="898989"/>
                </a:solidFill>
                <a:ea typeface="ヒラギノ角ゴ Pro W3" pitchFamily="16" charset="-128"/>
              </a:defRPr>
            </a:lvl1pPr>
          </a:lstStyle>
          <a:p>
            <a:pPr>
              <a:defRPr/>
            </a:pPr>
            <a:r>
              <a:rPr lang="en-US" smtClean="0"/>
              <a:t>Adding Value to Public Data</a:t>
            </a: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spcBef>
                <a:spcPct val="20000"/>
              </a:spcBef>
              <a:buSzPct val="75000"/>
              <a:defRPr sz="1200" b="1">
                <a:solidFill>
                  <a:srgbClr val="898989"/>
                </a:solidFill>
                <a:ea typeface="ヒラギノ角ゴ Pro W3" pitchFamily="16" charset="-128"/>
              </a:defRPr>
            </a:lvl1pPr>
          </a:lstStyle>
          <a:p>
            <a:pPr>
              <a:defRPr/>
            </a:pPr>
            <a:fld id="{88102806-B93A-4E5F-A292-09419827F532}" type="slidenum">
              <a:rPr lang="en-GB"/>
              <a:pPr>
                <a:defRPr/>
              </a:pPr>
              <a:t>‹#›</a:t>
            </a:fld>
            <a:endParaRPr lang="en-GB"/>
          </a:p>
        </p:txBody>
      </p:sp>
      <p:pic>
        <p:nvPicPr>
          <p:cNvPr id="1033" name="Picture 6" descr="Picture 1.png"/>
          <p:cNvPicPr>
            <a:picLocks noChangeAspect="1"/>
          </p:cNvPicPr>
          <p:nvPr/>
        </p:nvPicPr>
        <p:blipFill>
          <a:blip r:embed="rId13" cstate="print">
            <a:clrChange>
              <a:clrFrom>
                <a:srgbClr val="C3C3C3"/>
              </a:clrFrom>
              <a:clrTo>
                <a:srgbClr val="C3C3C3">
                  <a:alpha val="0"/>
                </a:srgbClr>
              </a:clrTo>
            </a:clrChange>
          </a:blip>
          <a:srcRect/>
          <a:stretch>
            <a:fillRect/>
          </a:stretch>
        </p:blipFill>
        <p:spPr bwMode="auto">
          <a:xfrm>
            <a:off x="6858000" y="0"/>
            <a:ext cx="5334000" cy="927100"/>
          </a:xfrm>
          <a:prstGeom prst="rect">
            <a:avLst/>
          </a:prstGeom>
          <a:noFill/>
          <a:ln w="9525">
            <a:noFill/>
            <a:miter lim="800000"/>
            <a:headEnd/>
            <a:tailEnd/>
          </a:ln>
        </p:spPr>
      </p:pic>
      <p:sp>
        <p:nvSpPr>
          <p:cNvPr id="3" name="Rectangle 7"/>
          <p:cNvSpPr>
            <a:spLocks noChangeArrowheads="1"/>
          </p:cNvSpPr>
          <p:nvPr/>
        </p:nvSpPr>
        <p:spPr bwMode="auto">
          <a:xfrm rot="10800000">
            <a:off x="0" y="6669088"/>
            <a:ext cx="12192000" cy="188912"/>
          </a:xfrm>
          <a:prstGeom prst="rect">
            <a:avLst/>
          </a:prstGeom>
          <a:gradFill rotWithShape="1">
            <a:gsLst>
              <a:gs pos="0">
                <a:srgbClr val="C9C9C9">
                  <a:alpha val="89999"/>
                </a:srgbClr>
              </a:gs>
              <a:gs pos="100000">
                <a:srgbClr val="C9C9C9">
                  <a:gamma/>
                  <a:tint val="38039"/>
                  <a:invGamma/>
                </a:srgbClr>
              </a:gs>
            </a:gsLst>
            <a:lin ang="5400000" scaled="1"/>
          </a:gradFill>
          <a:ln w="9525">
            <a:noFill/>
            <a:miter lim="800000"/>
            <a:headEnd/>
            <a:tailEnd/>
          </a:ln>
        </p:spPr>
        <p:txBody>
          <a:bodyPr rot="10800000" anchor="ctr"/>
          <a:lstStyle/>
          <a:p>
            <a:pPr algn="ctr">
              <a:spcBef>
                <a:spcPct val="20000"/>
              </a:spcBef>
              <a:buSzPct val="75000"/>
              <a:defRPr/>
            </a:pPr>
            <a:endParaRPr lang="en-GB" sz="1700" b="1">
              <a:solidFill>
                <a:srgbClr val="FFFFFF"/>
              </a:solidFill>
              <a:latin typeface="Calibri" pitchFamily="-106" charset="0"/>
              <a:ea typeface="ヒラギノ角ゴ Pro W3" pitchFamily="16" charset="-128"/>
            </a:endParaRPr>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hf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Calibri" pitchFamily="-106" charset="0"/>
        </a:defRPr>
      </a:lvl2pPr>
      <a:lvl3pPr algn="l" defTabSz="457200" rtl="0" eaLnBrk="0" fontAlgn="base" hangingPunct="0">
        <a:spcBef>
          <a:spcPct val="0"/>
        </a:spcBef>
        <a:spcAft>
          <a:spcPct val="0"/>
        </a:spcAft>
        <a:defRPr sz="4400">
          <a:solidFill>
            <a:schemeClr val="tx1"/>
          </a:solidFill>
          <a:latin typeface="Calibri" pitchFamily="-106" charset="0"/>
        </a:defRPr>
      </a:lvl3pPr>
      <a:lvl4pPr algn="l" defTabSz="457200" rtl="0" eaLnBrk="0" fontAlgn="base" hangingPunct="0">
        <a:spcBef>
          <a:spcPct val="0"/>
        </a:spcBef>
        <a:spcAft>
          <a:spcPct val="0"/>
        </a:spcAft>
        <a:defRPr sz="4400">
          <a:solidFill>
            <a:schemeClr val="tx1"/>
          </a:solidFill>
          <a:latin typeface="Calibri" pitchFamily="-106" charset="0"/>
        </a:defRPr>
      </a:lvl4pPr>
      <a:lvl5pPr algn="l" defTabSz="457200" rtl="0" eaLnBrk="0" fontAlgn="base" hangingPunct="0">
        <a:spcBef>
          <a:spcPct val="0"/>
        </a:spcBef>
        <a:spcAft>
          <a:spcPct val="0"/>
        </a:spcAft>
        <a:defRPr sz="4400">
          <a:solidFill>
            <a:schemeClr val="tx1"/>
          </a:solidFill>
          <a:latin typeface="Calibri" pitchFamily="-106" charset="0"/>
        </a:defRPr>
      </a:lvl5pPr>
      <a:lvl6pPr marL="457200" algn="l" defTabSz="457200" rtl="0" eaLnBrk="0" fontAlgn="base" hangingPunct="0">
        <a:spcBef>
          <a:spcPct val="0"/>
        </a:spcBef>
        <a:spcAft>
          <a:spcPct val="0"/>
        </a:spcAft>
        <a:defRPr sz="4400">
          <a:solidFill>
            <a:schemeClr val="tx1"/>
          </a:solidFill>
          <a:latin typeface="Calibri" pitchFamily="-106" charset="0"/>
        </a:defRPr>
      </a:lvl6pPr>
      <a:lvl7pPr marL="914400" algn="l" defTabSz="457200" rtl="0" eaLnBrk="0" fontAlgn="base" hangingPunct="0">
        <a:spcBef>
          <a:spcPct val="0"/>
        </a:spcBef>
        <a:spcAft>
          <a:spcPct val="0"/>
        </a:spcAft>
        <a:defRPr sz="4400">
          <a:solidFill>
            <a:schemeClr val="tx1"/>
          </a:solidFill>
          <a:latin typeface="Calibri" pitchFamily="-106" charset="0"/>
        </a:defRPr>
      </a:lvl7pPr>
      <a:lvl8pPr marL="1371600" algn="l" defTabSz="457200" rtl="0" eaLnBrk="0" fontAlgn="base" hangingPunct="0">
        <a:spcBef>
          <a:spcPct val="0"/>
        </a:spcBef>
        <a:spcAft>
          <a:spcPct val="0"/>
        </a:spcAft>
        <a:defRPr sz="4400">
          <a:solidFill>
            <a:schemeClr val="tx1"/>
          </a:solidFill>
          <a:latin typeface="Calibri" pitchFamily="-106" charset="0"/>
        </a:defRPr>
      </a:lvl8pPr>
      <a:lvl9pPr marL="1828800" algn="l" defTabSz="457200" rtl="0" eaLnBrk="0" fontAlgn="base" hangingPunct="0">
        <a:spcBef>
          <a:spcPct val="0"/>
        </a:spcBef>
        <a:spcAft>
          <a:spcPct val="0"/>
        </a:spcAft>
        <a:defRPr sz="4400">
          <a:solidFill>
            <a:schemeClr val="tx1"/>
          </a:solidFill>
          <a:latin typeface="Calibri" pitchFamily="-106"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SzPct val="8000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45067" y="1524001"/>
            <a:ext cx="11040533" cy="519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144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12" charset="0"/>
              </a:rPr>
              <a:t>The University of Auckland</a:t>
            </a:r>
          </a:p>
        </p:txBody>
      </p:sp>
      <p:sp>
        <p:nvSpPr>
          <p:cNvPr id="6144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12" charset="0"/>
              </a:rPr>
              <a:t>New Zealand</a:t>
            </a:r>
          </a:p>
        </p:txBody>
      </p:sp>
      <p:sp>
        <p:nvSpPr>
          <p:cNvPr id="6144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4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pic>
        <p:nvPicPr>
          <p:cNvPr id="1040" name="Picture 21" descr="X:\Downloads\Compass Logo.jpg"/>
          <p:cNvPicPr>
            <a:picLocks noChangeAspect="1" noChangeArrowheads="1"/>
          </p:cNvPicPr>
          <p:nvPr userDrawn="1"/>
        </p:nvPicPr>
        <p:blipFill>
          <a:blip r:embed="rId4" cstate="print"/>
          <a:srcRect l="23625" t="32481" r="23456" b="34557"/>
          <a:stretch>
            <a:fillRect/>
          </a:stretch>
        </p:blipFill>
        <p:spPr bwMode="auto">
          <a:xfrm>
            <a:off x="8721310" y="107950"/>
            <a:ext cx="3135330" cy="1106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94" r:id="rId1"/>
  </p:sldLayoutIdLst>
  <p:hf hdr="0" ftr="0" dt="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6"/>
        </a:buBlip>
        <a:defRPr sz="24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20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06400" y="762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 name="Rectangle 20"/>
          <p:cNvSpPr>
            <a:spLocks noChangeArrowheads="1"/>
          </p:cNvSpPr>
          <p:nvPr userDrawn="1"/>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cs typeface="Arial" pitchFamily="34" charset="0"/>
              </a:rPr>
              <a:t>The University of Auckland</a:t>
            </a:r>
          </a:p>
        </p:txBody>
      </p:sp>
      <p:sp>
        <p:nvSpPr>
          <p:cNvPr id="1045" name="Rectangle 21"/>
          <p:cNvSpPr>
            <a:spLocks noChangeArrowheads="1"/>
          </p:cNvSpPr>
          <p:nvPr userDrawn="1"/>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cs typeface="Arial" pitchFamily="34" charset="0"/>
              </a:rPr>
              <a:t>New Zealand</a:t>
            </a:r>
          </a:p>
        </p:txBody>
      </p:sp>
      <p:sp>
        <p:nvSpPr>
          <p:cNvPr id="1046" name="Rectangle 22"/>
          <p:cNvSpPr>
            <a:spLocks noChangeArrowheads="1"/>
          </p:cNvSpPr>
          <p:nvPr userDrawn="1"/>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GB" sz="1200">
              <a:solidFill>
                <a:srgbClr val="000000"/>
              </a:solidFill>
              <a:latin typeface="Times" pitchFamily="18" charset="0"/>
              <a:cs typeface="Arial" pitchFamily="34" charset="0"/>
            </a:endParaRPr>
          </a:p>
        </p:txBody>
      </p:sp>
      <p:sp>
        <p:nvSpPr>
          <p:cNvPr id="1050" name="Line 26"/>
          <p:cNvSpPr>
            <a:spLocks noChangeShapeType="1"/>
          </p:cNvSpPr>
          <p:nvPr userDrawn="1"/>
        </p:nvSpPr>
        <p:spPr bwMode="auto">
          <a:xfrm>
            <a:off x="-8466" y="3041650"/>
            <a:ext cx="410633"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51" name="Line 27"/>
          <p:cNvSpPr>
            <a:spLocks noChangeShapeType="1"/>
          </p:cNvSpPr>
          <p:nvPr userDrawn="1"/>
        </p:nvSpPr>
        <p:spPr bwMode="auto">
          <a:xfrm>
            <a:off x="-4233" y="4641850"/>
            <a:ext cx="410633"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55" name="Line 31"/>
          <p:cNvSpPr>
            <a:spLocks noChangeShapeType="1"/>
          </p:cNvSpPr>
          <p:nvPr userDrawn="1"/>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57" name="Line 33"/>
          <p:cNvSpPr>
            <a:spLocks noChangeShapeType="1"/>
          </p:cNvSpPr>
          <p:nvPr userDrawn="1"/>
        </p:nvSpPr>
        <p:spPr bwMode="auto">
          <a:xfrm>
            <a:off x="486833" y="-3175"/>
            <a:ext cx="0" cy="685800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1" name="Line 37"/>
          <p:cNvSpPr>
            <a:spLocks noChangeShapeType="1"/>
          </p:cNvSpPr>
          <p:nvPr userDrawn="1"/>
        </p:nvSpPr>
        <p:spPr bwMode="auto">
          <a:xfrm>
            <a:off x="484717" y="1354138"/>
            <a:ext cx="11707283" cy="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2" name="Line 38"/>
          <p:cNvSpPr>
            <a:spLocks noChangeShapeType="1"/>
          </p:cNvSpPr>
          <p:nvPr userDrawn="1"/>
        </p:nvSpPr>
        <p:spPr bwMode="auto">
          <a:xfrm>
            <a:off x="484717" y="1295400"/>
            <a:ext cx="11707283" cy="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4" name="Line 40"/>
          <p:cNvSpPr>
            <a:spLocks noChangeShapeType="1"/>
          </p:cNvSpPr>
          <p:nvPr userDrawn="1"/>
        </p:nvSpPr>
        <p:spPr bwMode="auto">
          <a:xfrm>
            <a:off x="-6351" y="1349375"/>
            <a:ext cx="410635"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5" name="Rectangle 41"/>
          <p:cNvSpPr>
            <a:spLocks noChangeArrowheads="1"/>
          </p:cNvSpPr>
          <p:nvPr userDrawn="1"/>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defRPr/>
            </a:pPr>
            <a:endParaRPr lang="en-GB" sz="1800">
              <a:solidFill>
                <a:srgbClr val="000000"/>
              </a:solidFill>
              <a:latin typeface="Arial" pitchFamily="34" charset="0"/>
              <a:cs typeface="Arial" pitchFamily="34" charset="0"/>
            </a:endParaRPr>
          </a:p>
        </p:txBody>
      </p:sp>
      <p:sp>
        <p:nvSpPr>
          <p:cNvPr id="1066" name="Line 42"/>
          <p:cNvSpPr>
            <a:spLocks noChangeShapeType="1"/>
          </p:cNvSpPr>
          <p:nvPr userDrawn="1"/>
        </p:nvSpPr>
        <p:spPr bwMode="auto">
          <a:xfrm>
            <a:off x="-6351" y="1292225"/>
            <a:ext cx="410635"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Tree>
  </p:cSld>
  <p:clrMap bg1="lt1" tx1="dk1" bg2="lt2" tx2="dk2" accent1="accent1" accent2="accent2" accent3="accent3" accent4="accent4" accent5="accent5" accent6="accent6" hlink="hlink" folHlink="folHlink"/>
  <p:sldLayoutIdLst>
    <p:sldLayoutId id="2147484696" r:id="rId1"/>
  </p:sldLayoutIdLst>
  <p:txStyles>
    <p:titleStyle>
      <a:lvl1pPr indent="93663" algn="l" rtl="0" eaLnBrk="0" fontAlgn="base" hangingPunct="0">
        <a:lnSpc>
          <a:spcPct val="82000"/>
        </a:lnSpc>
        <a:spcBef>
          <a:spcPct val="0"/>
        </a:spcBef>
        <a:spcAft>
          <a:spcPct val="0"/>
        </a:spcAft>
        <a:defRPr sz="4400">
          <a:solidFill>
            <a:schemeClr val="tx1"/>
          </a:solidFill>
          <a:latin typeface="+mj-lt"/>
          <a:ea typeface="Geneva" pitchFamily="-105" charset="-128"/>
          <a:cs typeface="Geneva" pitchFamily="-105" charset="-128"/>
        </a:defRPr>
      </a:lvl1pPr>
      <a:lvl2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2pPr>
      <a:lvl3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3pPr>
      <a:lvl4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4pPr>
      <a:lvl5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5pPr>
      <a:lvl6pPr marL="457200" algn="l" rtl="0" fontAlgn="base">
        <a:lnSpc>
          <a:spcPct val="82000"/>
        </a:lnSpc>
        <a:spcBef>
          <a:spcPct val="0"/>
        </a:spcBef>
        <a:spcAft>
          <a:spcPct val="0"/>
        </a:spcAft>
        <a:defRPr sz="5400">
          <a:solidFill>
            <a:schemeClr val="tx1"/>
          </a:solidFill>
          <a:latin typeface="Arial" pitchFamily="-65" charset="0"/>
        </a:defRPr>
      </a:lvl6pPr>
      <a:lvl7pPr marL="914400" algn="l" rtl="0" fontAlgn="base">
        <a:lnSpc>
          <a:spcPct val="82000"/>
        </a:lnSpc>
        <a:spcBef>
          <a:spcPct val="0"/>
        </a:spcBef>
        <a:spcAft>
          <a:spcPct val="0"/>
        </a:spcAft>
        <a:defRPr sz="5400">
          <a:solidFill>
            <a:schemeClr val="tx1"/>
          </a:solidFill>
          <a:latin typeface="Arial" pitchFamily="-65" charset="0"/>
        </a:defRPr>
      </a:lvl7pPr>
      <a:lvl8pPr marL="1371600" algn="l" rtl="0" fontAlgn="base">
        <a:lnSpc>
          <a:spcPct val="82000"/>
        </a:lnSpc>
        <a:spcBef>
          <a:spcPct val="0"/>
        </a:spcBef>
        <a:spcAft>
          <a:spcPct val="0"/>
        </a:spcAft>
        <a:defRPr sz="5400">
          <a:solidFill>
            <a:schemeClr val="tx1"/>
          </a:solidFill>
          <a:latin typeface="Arial" pitchFamily="-65" charset="0"/>
        </a:defRPr>
      </a:lvl8pPr>
      <a:lvl9pPr marL="1828800" algn="l" rtl="0" fontAlgn="base">
        <a:lnSpc>
          <a:spcPct val="82000"/>
        </a:lnSpc>
        <a:spcBef>
          <a:spcPct val="0"/>
        </a:spcBef>
        <a:spcAft>
          <a:spcPct val="0"/>
        </a:spcAft>
        <a:defRPr sz="5400">
          <a:solidFill>
            <a:schemeClr val="tx1"/>
          </a:solidFill>
          <a:latin typeface="Arial" pitchFamily="-65" charset="0"/>
        </a:defRPr>
      </a:lvl9pPr>
    </p:titleStyle>
    <p:bodyStyle>
      <a:lvl1pPr marL="342900" indent="-342900" algn="l" rtl="0" eaLnBrk="0" fontAlgn="base" hangingPunct="0">
        <a:spcBef>
          <a:spcPct val="20000"/>
        </a:spcBef>
        <a:spcAft>
          <a:spcPct val="0"/>
        </a:spcAft>
        <a:buSzPct val="75000"/>
        <a:buBlip>
          <a:blip r:embed="rId4"/>
        </a:buBlip>
        <a:defRPr sz="2400">
          <a:solidFill>
            <a:schemeClr val="tx1"/>
          </a:solidFill>
          <a:latin typeface="+mn-lt"/>
          <a:ea typeface="Geneva" pitchFamily="-105" charset="-128"/>
          <a:cs typeface="Geneva" pitchFamily="-105" charset="-128"/>
        </a:defRPr>
      </a:lvl1pPr>
      <a:lvl2pPr marL="742950" indent="-285750" algn="l" rtl="0" eaLnBrk="0" fontAlgn="base" hangingPunct="0">
        <a:spcBef>
          <a:spcPct val="20000"/>
        </a:spcBef>
        <a:spcAft>
          <a:spcPct val="0"/>
        </a:spcAft>
        <a:buSzPct val="75000"/>
        <a:buBlip>
          <a:blip r:embed="rId5"/>
        </a:buBlip>
        <a:defRPr sz="2000">
          <a:solidFill>
            <a:schemeClr val="tx1"/>
          </a:solidFill>
          <a:latin typeface="+mn-lt"/>
          <a:ea typeface="Geneva" pitchFamily="-65" charset="-128"/>
          <a:cs typeface="Geneva" pitchFamily="34" charset="0"/>
        </a:defRPr>
      </a:lvl2pPr>
      <a:lvl3pPr marL="1143000" indent="-228600" algn="l" rtl="0" eaLnBrk="0" fontAlgn="base" hangingPunct="0">
        <a:spcBef>
          <a:spcPct val="20000"/>
        </a:spcBef>
        <a:spcAft>
          <a:spcPct val="0"/>
        </a:spcAft>
        <a:buFont typeface="Times" pitchFamily="18" charset="0"/>
        <a:buChar char="•"/>
        <a:defRPr sz="1500" i="1">
          <a:solidFill>
            <a:schemeClr val="tx2"/>
          </a:solidFill>
          <a:latin typeface="+mn-lt"/>
          <a:ea typeface="Geneva" pitchFamily="-65" charset="-128"/>
          <a:cs typeface="Geneva" pitchFamily="34" charset="0"/>
        </a:defRPr>
      </a:lvl3pPr>
      <a:lvl4pPr marL="1562100" indent="-228600" algn="l" rtl="0" eaLnBrk="0" fontAlgn="base" hangingPunct="0">
        <a:spcBef>
          <a:spcPct val="20000"/>
        </a:spcBef>
        <a:spcAft>
          <a:spcPct val="0"/>
        </a:spcAft>
        <a:buChar char="–"/>
        <a:defRPr sz="1500">
          <a:solidFill>
            <a:schemeClr val="tx2"/>
          </a:solidFill>
          <a:latin typeface="+mn-lt"/>
          <a:ea typeface="Geneva" pitchFamily="-65" charset="-128"/>
          <a:cs typeface="Geneva" pitchFamily="34" charset="0"/>
        </a:defRPr>
      </a:lvl4pPr>
      <a:lvl5pPr marL="1981200" indent="-228600" algn="l" rtl="0" eaLnBrk="0" fontAlgn="base" hangingPunct="0">
        <a:spcBef>
          <a:spcPct val="20000"/>
        </a:spcBef>
        <a:spcAft>
          <a:spcPct val="0"/>
        </a:spcAft>
        <a:buChar char="»"/>
        <a:defRPr sz="1500">
          <a:solidFill>
            <a:schemeClr val="tx2"/>
          </a:solidFill>
          <a:latin typeface="+mn-lt"/>
          <a:ea typeface="Geneva" pitchFamily="-65" charset="-128"/>
          <a:cs typeface="Geneva" pitchFamily="34" charset="0"/>
        </a:defRPr>
      </a:lvl5pPr>
      <a:lvl6pPr marL="2438400" indent="-228600" algn="l" rtl="0" fontAlgn="base">
        <a:spcBef>
          <a:spcPct val="20000"/>
        </a:spcBef>
        <a:spcAft>
          <a:spcPct val="0"/>
        </a:spcAft>
        <a:buChar char="»"/>
        <a:defRPr sz="1500">
          <a:solidFill>
            <a:schemeClr val="tx2"/>
          </a:solidFill>
          <a:latin typeface="+mn-lt"/>
          <a:ea typeface="Geneva" pitchFamily="-65" charset="-128"/>
        </a:defRPr>
      </a:lvl6pPr>
      <a:lvl7pPr marL="2895600" indent="-228600" algn="l" rtl="0" fontAlgn="base">
        <a:spcBef>
          <a:spcPct val="20000"/>
        </a:spcBef>
        <a:spcAft>
          <a:spcPct val="0"/>
        </a:spcAft>
        <a:buChar char="»"/>
        <a:defRPr sz="1500">
          <a:solidFill>
            <a:schemeClr val="tx2"/>
          </a:solidFill>
          <a:latin typeface="+mn-lt"/>
          <a:ea typeface="Geneva" pitchFamily="-65" charset="-128"/>
        </a:defRPr>
      </a:lvl7pPr>
      <a:lvl8pPr marL="3352800" indent="-228600" algn="l" rtl="0" fontAlgn="base">
        <a:spcBef>
          <a:spcPct val="20000"/>
        </a:spcBef>
        <a:spcAft>
          <a:spcPct val="0"/>
        </a:spcAft>
        <a:buChar char="»"/>
        <a:defRPr sz="1500">
          <a:solidFill>
            <a:schemeClr val="tx2"/>
          </a:solidFill>
          <a:latin typeface="+mn-lt"/>
          <a:ea typeface="Geneva" pitchFamily="-65" charset="-128"/>
        </a:defRPr>
      </a:lvl8pPr>
      <a:lvl9pPr marL="3810000" indent="-228600" algn="l" rtl="0" fontAlgn="base">
        <a:spcBef>
          <a:spcPct val="20000"/>
        </a:spcBef>
        <a:spcAft>
          <a:spcPct val="0"/>
        </a:spcAft>
        <a:buChar char="»"/>
        <a:defRPr sz="1500">
          <a:solidFill>
            <a:schemeClr val="tx2"/>
          </a:solidFill>
          <a:latin typeface="+mn-lt"/>
          <a:ea typeface="Geneva" pitchFamily="-65"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32256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322567" name="Rectangle 7"/>
          <p:cNvSpPr>
            <a:spLocks noChangeArrowheads="1"/>
          </p:cNvSpPr>
          <p:nvPr/>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US" sz="1200" dirty="0">
              <a:solidFill>
                <a:srgbClr val="000000"/>
              </a:solidFill>
              <a:latin typeface="Times" pitchFamily="18" charset="0"/>
            </a:endParaRPr>
          </a:p>
        </p:txBody>
      </p:sp>
      <p:sp>
        <p:nvSpPr>
          <p:cNvPr id="32256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6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257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7" name="Rectangle 17"/>
          <p:cNvSpPr>
            <a:spLocks noGrp="1" noChangeArrowheads="1"/>
          </p:cNvSpPr>
          <p:nvPr>
            <p:ph type="dt" sz="half" idx="2"/>
          </p:nvPr>
        </p:nvSpPr>
        <p:spPr bwMode="auto">
          <a:xfrm>
            <a:off x="6244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solidFill>
                  <a:srgbClr val="000000"/>
                </a:solidFill>
              </a:rPr>
              <a:t>5th Colloquium</a:t>
            </a:r>
            <a:endParaRPr lang="en-GB">
              <a:solidFill>
                <a:srgbClr val="000000"/>
              </a:solidFill>
            </a:endParaRPr>
          </a:p>
        </p:txBody>
      </p:sp>
      <p:sp>
        <p:nvSpPr>
          <p:cNvPr id="322578" name="Rectangle 18"/>
          <p:cNvSpPr>
            <a:spLocks noGrp="1" noChangeArrowheads="1"/>
          </p:cNvSpPr>
          <p:nvPr>
            <p:ph type="ftr" sz="quarter" idx="3"/>
          </p:nvPr>
        </p:nvSpPr>
        <p:spPr bwMode="auto">
          <a:xfrm>
            <a:off x="4176184" y="63817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solidFill>
                  <a:srgbClr val="000000"/>
                </a:solidFill>
              </a:rPr>
              <a:t>Adding Value to Public Data</a:t>
            </a:r>
            <a:endParaRPr lang="en-GB">
              <a:solidFill>
                <a:srgbClr val="000000"/>
              </a:solidFill>
            </a:endParaRPr>
          </a:p>
        </p:txBody>
      </p:sp>
      <p:sp>
        <p:nvSpPr>
          <p:cNvPr id="322579" name="Rectangle 19"/>
          <p:cNvSpPr>
            <a:spLocks noGrp="1" noChangeArrowheads="1"/>
          </p:cNvSpPr>
          <p:nvPr>
            <p:ph type="sldNum" sz="quarter" idx="4"/>
          </p:nvPr>
        </p:nvSpPr>
        <p:spPr bwMode="auto">
          <a:xfrm>
            <a:off x="86889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DABE7-8C40-4EE4-AB51-DDAC04C2839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1371157"/>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 id="2147484783" r:id="rId12"/>
    <p:sldLayoutId id="2147484784" r:id="rId13"/>
  </p:sldLayoutIdLst>
  <p:hf hdr="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0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45067" y="1524001"/>
            <a:ext cx="11040533" cy="519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144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12" charset="0"/>
              </a:rPr>
              <a:t>The University of Auckland</a:t>
            </a:r>
          </a:p>
        </p:txBody>
      </p:sp>
      <p:sp>
        <p:nvSpPr>
          <p:cNvPr id="6144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12" charset="0"/>
              </a:rPr>
              <a:t>New Zealand</a:t>
            </a:r>
          </a:p>
        </p:txBody>
      </p:sp>
      <p:sp>
        <p:nvSpPr>
          <p:cNvPr id="6144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4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a:solidFill>
                <a:srgbClr val="000000"/>
              </a:solidFill>
              <a:latin typeface="Arial" charset="0"/>
            </a:endParaRPr>
          </a:p>
        </p:txBody>
      </p:sp>
      <p:sp>
        <p:nvSpPr>
          <p:cNvPr id="6145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eaLnBrk="1" hangingPunct="1">
              <a:defRPr/>
            </a:pPr>
            <a:endParaRPr lang="en-US" sz="1800">
              <a:solidFill>
                <a:srgbClr val="000000"/>
              </a:solidFill>
              <a:latin typeface="Arial" charset="0"/>
            </a:endParaRPr>
          </a:p>
        </p:txBody>
      </p:sp>
      <p:pic>
        <p:nvPicPr>
          <p:cNvPr id="1040" name="Picture 21" descr="X:\Downloads\Compass Logo.jpg"/>
          <p:cNvPicPr>
            <a:picLocks noChangeAspect="1" noChangeArrowheads="1"/>
          </p:cNvPicPr>
          <p:nvPr userDrawn="1"/>
        </p:nvPicPr>
        <p:blipFill>
          <a:blip r:embed="rId4" cstate="print"/>
          <a:srcRect l="23625" t="32481" r="23456" b="34557"/>
          <a:stretch>
            <a:fillRect/>
          </a:stretch>
        </p:blipFill>
        <p:spPr bwMode="auto">
          <a:xfrm>
            <a:off x="8616280" y="107950"/>
            <a:ext cx="3361267" cy="1106488"/>
          </a:xfrm>
          <a:prstGeom prst="rect">
            <a:avLst/>
          </a:prstGeom>
          <a:noFill/>
          <a:ln w="9525">
            <a:noFill/>
            <a:miter lim="800000"/>
            <a:headEnd/>
            <a:tailEnd/>
          </a:ln>
        </p:spPr>
      </p:pic>
    </p:spTree>
    <p:extLst>
      <p:ext uri="{BB962C8B-B14F-4D97-AF65-F5344CB8AC3E}">
        <p14:creationId xmlns:p14="http://schemas.microsoft.com/office/powerpoint/2010/main" val="2692998306"/>
      </p:ext>
    </p:extLst>
  </p:cSld>
  <p:clrMap bg1="lt1" tx1="dk1" bg2="lt2" tx2="dk2" accent1="accent1" accent2="accent2" accent3="accent3" accent4="accent4" accent5="accent5" accent6="accent6" hlink="hlink" folHlink="folHlink"/>
  <p:sldLayoutIdLst>
    <p:sldLayoutId id="2147484787" r:id="rId1"/>
  </p:sldLayoutIdLst>
  <p:hf hdr="0" ftr="0" dt="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6"/>
        </a:buBlip>
        <a:defRPr sz="24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20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p:cNvPicPr>
            <a:picLocks noChangeAspect="1" noChangeArrowheads="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06400" y="762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 name="Rectangle 20"/>
          <p:cNvSpPr>
            <a:spLocks noChangeArrowheads="1"/>
          </p:cNvSpPr>
          <p:nvPr userDrawn="1"/>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cs typeface="Arial" pitchFamily="34" charset="0"/>
              </a:rPr>
              <a:t>The University of Auckland</a:t>
            </a:r>
          </a:p>
        </p:txBody>
      </p:sp>
      <p:sp>
        <p:nvSpPr>
          <p:cNvPr id="1045" name="Rectangle 21"/>
          <p:cNvSpPr>
            <a:spLocks noChangeArrowheads="1"/>
          </p:cNvSpPr>
          <p:nvPr userDrawn="1"/>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cs typeface="Arial" pitchFamily="34" charset="0"/>
              </a:rPr>
              <a:t>New Zealand</a:t>
            </a:r>
          </a:p>
        </p:txBody>
      </p:sp>
      <p:sp>
        <p:nvSpPr>
          <p:cNvPr id="1046" name="Rectangle 22"/>
          <p:cNvSpPr>
            <a:spLocks noChangeArrowheads="1"/>
          </p:cNvSpPr>
          <p:nvPr userDrawn="1"/>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GB" sz="1200">
              <a:solidFill>
                <a:srgbClr val="000000"/>
              </a:solidFill>
              <a:latin typeface="Times" pitchFamily="18" charset="0"/>
              <a:cs typeface="Arial" pitchFamily="34" charset="0"/>
            </a:endParaRPr>
          </a:p>
        </p:txBody>
      </p:sp>
      <p:sp>
        <p:nvSpPr>
          <p:cNvPr id="1050" name="Line 26"/>
          <p:cNvSpPr>
            <a:spLocks noChangeShapeType="1"/>
          </p:cNvSpPr>
          <p:nvPr userDrawn="1"/>
        </p:nvSpPr>
        <p:spPr bwMode="auto">
          <a:xfrm>
            <a:off x="-8466" y="3041650"/>
            <a:ext cx="410633"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51" name="Line 27"/>
          <p:cNvSpPr>
            <a:spLocks noChangeShapeType="1"/>
          </p:cNvSpPr>
          <p:nvPr userDrawn="1"/>
        </p:nvSpPr>
        <p:spPr bwMode="auto">
          <a:xfrm>
            <a:off x="-4233" y="4641850"/>
            <a:ext cx="410633"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55" name="Line 31"/>
          <p:cNvSpPr>
            <a:spLocks noChangeShapeType="1"/>
          </p:cNvSpPr>
          <p:nvPr userDrawn="1"/>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57" name="Line 33"/>
          <p:cNvSpPr>
            <a:spLocks noChangeShapeType="1"/>
          </p:cNvSpPr>
          <p:nvPr userDrawn="1"/>
        </p:nvSpPr>
        <p:spPr bwMode="auto">
          <a:xfrm>
            <a:off x="486833" y="-3175"/>
            <a:ext cx="0" cy="685800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1" name="Line 37"/>
          <p:cNvSpPr>
            <a:spLocks noChangeShapeType="1"/>
          </p:cNvSpPr>
          <p:nvPr userDrawn="1"/>
        </p:nvSpPr>
        <p:spPr bwMode="auto">
          <a:xfrm>
            <a:off x="484717" y="1354138"/>
            <a:ext cx="11707283" cy="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2" name="Line 38"/>
          <p:cNvSpPr>
            <a:spLocks noChangeShapeType="1"/>
          </p:cNvSpPr>
          <p:nvPr userDrawn="1"/>
        </p:nvSpPr>
        <p:spPr bwMode="auto">
          <a:xfrm>
            <a:off x="484717" y="1295400"/>
            <a:ext cx="11707283" cy="0"/>
          </a:xfrm>
          <a:prstGeom prst="line">
            <a:avLst/>
          </a:prstGeom>
          <a:noFill/>
          <a:ln w="9525">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4" name="Line 40"/>
          <p:cNvSpPr>
            <a:spLocks noChangeShapeType="1"/>
          </p:cNvSpPr>
          <p:nvPr userDrawn="1"/>
        </p:nvSpPr>
        <p:spPr bwMode="auto">
          <a:xfrm>
            <a:off x="-6351" y="1349375"/>
            <a:ext cx="410635"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
        <p:nvSpPr>
          <p:cNvPr id="1065" name="Rectangle 41"/>
          <p:cNvSpPr>
            <a:spLocks noChangeArrowheads="1"/>
          </p:cNvSpPr>
          <p:nvPr userDrawn="1"/>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defRPr/>
            </a:pPr>
            <a:endParaRPr lang="en-GB" sz="1800">
              <a:solidFill>
                <a:srgbClr val="000000"/>
              </a:solidFill>
              <a:latin typeface="Arial" pitchFamily="34" charset="0"/>
              <a:cs typeface="Arial" pitchFamily="34" charset="0"/>
            </a:endParaRPr>
          </a:p>
        </p:txBody>
      </p:sp>
      <p:sp>
        <p:nvSpPr>
          <p:cNvPr id="1066" name="Line 42"/>
          <p:cNvSpPr>
            <a:spLocks noChangeShapeType="1"/>
          </p:cNvSpPr>
          <p:nvPr userDrawn="1"/>
        </p:nvSpPr>
        <p:spPr bwMode="auto">
          <a:xfrm>
            <a:off x="-6351" y="1292225"/>
            <a:ext cx="410635" cy="6350"/>
          </a:xfrm>
          <a:prstGeom prst="line">
            <a:avLst/>
          </a:prstGeom>
          <a:noFill/>
          <a:ln w="12700">
            <a:solidFill>
              <a:schemeClr val="tx1"/>
            </a:solidFill>
            <a:round/>
            <a:headEnd/>
            <a:tailEnd/>
          </a:ln>
          <a:effectLst/>
        </p:spPr>
        <p:txBody>
          <a:bodyPr wrap="none" anchor="ctr"/>
          <a:lstStyle/>
          <a:p>
            <a:pPr eaLnBrk="1" hangingPunct="1">
              <a:defRPr/>
            </a:pPr>
            <a:endParaRPr lang="en-GB" sz="1800">
              <a:solidFill>
                <a:srgbClr val="000000"/>
              </a:solidFill>
              <a:latin typeface="Arial" pitchFamily="-65" charset="0"/>
              <a:cs typeface="Arial" charset="0"/>
            </a:endParaRPr>
          </a:p>
        </p:txBody>
      </p:sp>
    </p:spTree>
    <p:extLst>
      <p:ext uri="{BB962C8B-B14F-4D97-AF65-F5344CB8AC3E}">
        <p14:creationId xmlns:p14="http://schemas.microsoft.com/office/powerpoint/2010/main" val="204187760"/>
      </p:ext>
    </p:extLst>
  </p:cSld>
  <p:clrMap bg1="lt1" tx1="dk1" bg2="lt2" tx2="dk2" accent1="accent1" accent2="accent2" accent3="accent3" accent4="accent4" accent5="accent5" accent6="accent6" hlink="hlink" folHlink="folHlink"/>
  <p:sldLayoutIdLst>
    <p:sldLayoutId id="2147484789" r:id="rId1"/>
  </p:sldLayoutIdLst>
  <p:txStyles>
    <p:titleStyle>
      <a:lvl1pPr indent="93663" algn="l" rtl="0" eaLnBrk="0" fontAlgn="base" hangingPunct="0">
        <a:lnSpc>
          <a:spcPct val="82000"/>
        </a:lnSpc>
        <a:spcBef>
          <a:spcPct val="0"/>
        </a:spcBef>
        <a:spcAft>
          <a:spcPct val="0"/>
        </a:spcAft>
        <a:defRPr sz="4400">
          <a:solidFill>
            <a:schemeClr val="tx1"/>
          </a:solidFill>
          <a:latin typeface="+mj-lt"/>
          <a:ea typeface="Geneva" pitchFamily="-105" charset="-128"/>
          <a:cs typeface="Geneva" pitchFamily="-105" charset="-128"/>
        </a:defRPr>
      </a:lvl1pPr>
      <a:lvl2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2pPr>
      <a:lvl3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3pPr>
      <a:lvl4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4pPr>
      <a:lvl5pPr indent="93663" algn="l" rtl="0" eaLnBrk="0" fontAlgn="base" hangingPunct="0">
        <a:lnSpc>
          <a:spcPct val="82000"/>
        </a:lnSpc>
        <a:spcBef>
          <a:spcPct val="0"/>
        </a:spcBef>
        <a:spcAft>
          <a:spcPct val="0"/>
        </a:spcAft>
        <a:defRPr sz="4400">
          <a:solidFill>
            <a:schemeClr val="tx1"/>
          </a:solidFill>
          <a:latin typeface="Arial" pitchFamily="-65" charset="0"/>
          <a:ea typeface="Geneva" pitchFamily="-105" charset="-128"/>
          <a:cs typeface="Geneva" pitchFamily="-105" charset="-128"/>
        </a:defRPr>
      </a:lvl5pPr>
      <a:lvl6pPr marL="457200" algn="l" rtl="0" fontAlgn="base">
        <a:lnSpc>
          <a:spcPct val="82000"/>
        </a:lnSpc>
        <a:spcBef>
          <a:spcPct val="0"/>
        </a:spcBef>
        <a:spcAft>
          <a:spcPct val="0"/>
        </a:spcAft>
        <a:defRPr sz="5400">
          <a:solidFill>
            <a:schemeClr val="tx1"/>
          </a:solidFill>
          <a:latin typeface="Arial" pitchFamily="-65" charset="0"/>
        </a:defRPr>
      </a:lvl6pPr>
      <a:lvl7pPr marL="914400" algn="l" rtl="0" fontAlgn="base">
        <a:lnSpc>
          <a:spcPct val="82000"/>
        </a:lnSpc>
        <a:spcBef>
          <a:spcPct val="0"/>
        </a:spcBef>
        <a:spcAft>
          <a:spcPct val="0"/>
        </a:spcAft>
        <a:defRPr sz="5400">
          <a:solidFill>
            <a:schemeClr val="tx1"/>
          </a:solidFill>
          <a:latin typeface="Arial" pitchFamily="-65" charset="0"/>
        </a:defRPr>
      </a:lvl7pPr>
      <a:lvl8pPr marL="1371600" algn="l" rtl="0" fontAlgn="base">
        <a:lnSpc>
          <a:spcPct val="82000"/>
        </a:lnSpc>
        <a:spcBef>
          <a:spcPct val="0"/>
        </a:spcBef>
        <a:spcAft>
          <a:spcPct val="0"/>
        </a:spcAft>
        <a:defRPr sz="5400">
          <a:solidFill>
            <a:schemeClr val="tx1"/>
          </a:solidFill>
          <a:latin typeface="Arial" pitchFamily="-65" charset="0"/>
        </a:defRPr>
      </a:lvl8pPr>
      <a:lvl9pPr marL="1828800" algn="l" rtl="0" fontAlgn="base">
        <a:lnSpc>
          <a:spcPct val="82000"/>
        </a:lnSpc>
        <a:spcBef>
          <a:spcPct val="0"/>
        </a:spcBef>
        <a:spcAft>
          <a:spcPct val="0"/>
        </a:spcAft>
        <a:defRPr sz="5400">
          <a:solidFill>
            <a:schemeClr val="tx1"/>
          </a:solidFill>
          <a:latin typeface="Arial" pitchFamily="-65" charset="0"/>
        </a:defRPr>
      </a:lvl9pPr>
    </p:titleStyle>
    <p:bodyStyle>
      <a:lvl1pPr marL="342900" indent="-342900" algn="l" rtl="0" eaLnBrk="0" fontAlgn="base" hangingPunct="0">
        <a:spcBef>
          <a:spcPct val="20000"/>
        </a:spcBef>
        <a:spcAft>
          <a:spcPct val="0"/>
        </a:spcAft>
        <a:buSzPct val="75000"/>
        <a:buBlip>
          <a:blip r:embed="rId4"/>
        </a:buBlip>
        <a:defRPr sz="2400">
          <a:solidFill>
            <a:schemeClr val="tx1"/>
          </a:solidFill>
          <a:latin typeface="+mn-lt"/>
          <a:ea typeface="Geneva" pitchFamily="-105" charset="-128"/>
          <a:cs typeface="Geneva" pitchFamily="-105" charset="-128"/>
        </a:defRPr>
      </a:lvl1pPr>
      <a:lvl2pPr marL="742950" indent="-285750" algn="l" rtl="0" eaLnBrk="0" fontAlgn="base" hangingPunct="0">
        <a:spcBef>
          <a:spcPct val="20000"/>
        </a:spcBef>
        <a:spcAft>
          <a:spcPct val="0"/>
        </a:spcAft>
        <a:buSzPct val="75000"/>
        <a:buBlip>
          <a:blip r:embed="rId5"/>
        </a:buBlip>
        <a:defRPr sz="2000">
          <a:solidFill>
            <a:schemeClr val="tx1"/>
          </a:solidFill>
          <a:latin typeface="+mn-lt"/>
          <a:ea typeface="Geneva" pitchFamily="-65" charset="-128"/>
          <a:cs typeface="Geneva" pitchFamily="34" charset="0"/>
        </a:defRPr>
      </a:lvl2pPr>
      <a:lvl3pPr marL="1143000" indent="-228600" algn="l" rtl="0" eaLnBrk="0" fontAlgn="base" hangingPunct="0">
        <a:spcBef>
          <a:spcPct val="20000"/>
        </a:spcBef>
        <a:spcAft>
          <a:spcPct val="0"/>
        </a:spcAft>
        <a:buFont typeface="Times" pitchFamily="18" charset="0"/>
        <a:buChar char="•"/>
        <a:defRPr sz="1500" i="1">
          <a:solidFill>
            <a:schemeClr val="tx2"/>
          </a:solidFill>
          <a:latin typeface="+mn-lt"/>
          <a:ea typeface="Geneva" pitchFamily="-65" charset="-128"/>
          <a:cs typeface="Geneva" pitchFamily="34" charset="0"/>
        </a:defRPr>
      </a:lvl3pPr>
      <a:lvl4pPr marL="1562100" indent="-228600" algn="l" rtl="0" eaLnBrk="0" fontAlgn="base" hangingPunct="0">
        <a:spcBef>
          <a:spcPct val="20000"/>
        </a:spcBef>
        <a:spcAft>
          <a:spcPct val="0"/>
        </a:spcAft>
        <a:buChar char="–"/>
        <a:defRPr sz="1500">
          <a:solidFill>
            <a:schemeClr val="tx2"/>
          </a:solidFill>
          <a:latin typeface="+mn-lt"/>
          <a:ea typeface="Geneva" pitchFamily="-65" charset="-128"/>
          <a:cs typeface="Geneva" pitchFamily="34" charset="0"/>
        </a:defRPr>
      </a:lvl4pPr>
      <a:lvl5pPr marL="1981200" indent="-228600" algn="l" rtl="0" eaLnBrk="0" fontAlgn="base" hangingPunct="0">
        <a:spcBef>
          <a:spcPct val="20000"/>
        </a:spcBef>
        <a:spcAft>
          <a:spcPct val="0"/>
        </a:spcAft>
        <a:buChar char="»"/>
        <a:defRPr sz="1500">
          <a:solidFill>
            <a:schemeClr val="tx2"/>
          </a:solidFill>
          <a:latin typeface="+mn-lt"/>
          <a:ea typeface="Geneva" pitchFamily="-65" charset="-128"/>
          <a:cs typeface="Geneva" pitchFamily="34" charset="0"/>
        </a:defRPr>
      </a:lvl5pPr>
      <a:lvl6pPr marL="2438400" indent="-228600" algn="l" rtl="0" fontAlgn="base">
        <a:spcBef>
          <a:spcPct val="20000"/>
        </a:spcBef>
        <a:spcAft>
          <a:spcPct val="0"/>
        </a:spcAft>
        <a:buChar char="»"/>
        <a:defRPr sz="1500">
          <a:solidFill>
            <a:schemeClr val="tx2"/>
          </a:solidFill>
          <a:latin typeface="+mn-lt"/>
          <a:ea typeface="Geneva" pitchFamily="-65" charset="-128"/>
        </a:defRPr>
      </a:lvl6pPr>
      <a:lvl7pPr marL="2895600" indent="-228600" algn="l" rtl="0" fontAlgn="base">
        <a:spcBef>
          <a:spcPct val="20000"/>
        </a:spcBef>
        <a:spcAft>
          <a:spcPct val="0"/>
        </a:spcAft>
        <a:buChar char="»"/>
        <a:defRPr sz="1500">
          <a:solidFill>
            <a:schemeClr val="tx2"/>
          </a:solidFill>
          <a:latin typeface="+mn-lt"/>
          <a:ea typeface="Geneva" pitchFamily="-65" charset="-128"/>
        </a:defRPr>
      </a:lvl7pPr>
      <a:lvl8pPr marL="3352800" indent="-228600" algn="l" rtl="0" fontAlgn="base">
        <a:spcBef>
          <a:spcPct val="20000"/>
        </a:spcBef>
        <a:spcAft>
          <a:spcPct val="0"/>
        </a:spcAft>
        <a:buChar char="»"/>
        <a:defRPr sz="1500">
          <a:solidFill>
            <a:schemeClr val="tx2"/>
          </a:solidFill>
          <a:latin typeface="+mn-lt"/>
          <a:ea typeface="Geneva" pitchFamily="-65" charset="-128"/>
        </a:defRPr>
      </a:lvl8pPr>
      <a:lvl9pPr marL="3810000" indent="-228600" algn="l" rtl="0" fontAlgn="base">
        <a:spcBef>
          <a:spcPct val="20000"/>
        </a:spcBef>
        <a:spcAft>
          <a:spcPct val="0"/>
        </a:spcAft>
        <a:buChar char="»"/>
        <a:defRPr sz="1500">
          <a:solidFill>
            <a:schemeClr val="tx2"/>
          </a:solidFill>
          <a:latin typeface="+mn-lt"/>
          <a:ea typeface="Geneva" pitchFamily="-65"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latin typeface="Times" pitchFamily="18" charset="0"/>
              </a:rPr>
              <a:t>The University of Auckland</a:t>
            </a:r>
          </a:p>
        </p:txBody>
      </p:sp>
      <p:sp>
        <p:nvSpPr>
          <p:cNvPr id="32256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latin typeface="Times" pitchFamily="18" charset="0"/>
              </a:rPr>
              <a:t>New Zealand</a:t>
            </a:r>
          </a:p>
        </p:txBody>
      </p:sp>
      <p:sp>
        <p:nvSpPr>
          <p:cNvPr id="322567" name="Rectangle 7"/>
          <p:cNvSpPr>
            <a:spLocks noChangeArrowheads="1"/>
          </p:cNvSpPr>
          <p:nvPr/>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US" sz="1200" dirty="0">
              <a:latin typeface="Times" pitchFamily="18" charset="0"/>
            </a:endParaRPr>
          </a:p>
        </p:txBody>
      </p:sp>
      <p:sp>
        <p:nvSpPr>
          <p:cNvPr id="32256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a:defRPr/>
            </a:pPr>
            <a:endParaRPr lang="en-NZ" sz="2400"/>
          </a:p>
        </p:txBody>
      </p:sp>
      <p:sp>
        <p:nvSpPr>
          <p:cNvPr id="32256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a:defRPr/>
            </a:pPr>
            <a:endParaRPr lang="en-NZ" sz="2400"/>
          </a:p>
        </p:txBody>
      </p:sp>
      <p:sp>
        <p:nvSpPr>
          <p:cNvPr id="32257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p>
        </p:txBody>
      </p:sp>
      <p:sp>
        <p:nvSpPr>
          <p:cNvPr id="32257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a:defRPr/>
            </a:pPr>
            <a:endParaRPr lang="en-NZ" sz="2400"/>
          </a:p>
        </p:txBody>
      </p:sp>
      <p:sp>
        <p:nvSpPr>
          <p:cNvPr id="32257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32257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a:defRPr/>
            </a:pPr>
            <a:endParaRPr lang="en-NZ" sz="2400"/>
          </a:p>
        </p:txBody>
      </p:sp>
      <p:sp>
        <p:nvSpPr>
          <p:cNvPr id="32257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a:defRPr/>
            </a:pPr>
            <a:endParaRPr lang="en-NZ" sz="2400"/>
          </a:p>
        </p:txBody>
      </p:sp>
      <p:sp>
        <p:nvSpPr>
          <p:cNvPr id="32257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p>
        </p:txBody>
      </p:sp>
      <p:sp>
        <p:nvSpPr>
          <p:cNvPr id="32257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a:defRPr/>
            </a:pPr>
            <a:endParaRPr lang="en-NZ" sz="2400"/>
          </a:p>
        </p:txBody>
      </p:sp>
      <p:sp>
        <p:nvSpPr>
          <p:cNvPr id="322577" name="Rectangle 17"/>
          <p:cNvSpPr>
            <a:spLocks noGrp="1" noChangeArrowheads="1"/>
          </p:cNvSpPr>
          <p:nvPr>
            <p:ph type="dt" sz="half" idx="2"/>
          </p:nvPr>
        </p:nvSpPr>
        <p:spPr bwMode="auto">
          <a:xfrm>
            <a:off x="6244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5th Colloquium</a:t>
            </a:r>
            <a:endParaRPr lang="en-GB"/>
          </a:p>
        </p:txBody>
      </p:sp>
      <p:sp>
        <p:nvSpPr>
          <p:cNvPr id="322578" name="Rectangle 18"/>
          <p:cNvSpPr>
            <a:spLocks noGrp="1" noChangeArrowheads="1"/>
          </p:cNvSpPr>
          <p:nvPr>
            <p:ph type="ftr" sz="quarter" idx="3"/>
          </p:nvPr>
        </p:nvSpPr>
        <p:spPr bwMode="auto">
          <a:xfrm>
            <a:off x="4176184" y="63817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Adding Value to Public Data</a:t>
            </a:r>
            <a:endParaRPr lang="en-GB"/>
          </a:p>
        </p:txBody>
      </p:sp>
      <p:sp>
        <p:nvSpPr>
          <p:cNvPr id="322579" name="Rectangle 19"/>
          <p:cNvSpPr>
            <a:spLocks noGrp="1" noChangeArrowheads="1"/>
          </p:cNvSpPr>
          <p:nvPr>
            <p:ph type="sldNum" sz="quarter" idx="4"/>
          </p:nvPr>
        </p:nvSpPr>
        <p:spPr bwMode="auto">
          <a:xfrm>
            <a:off x="86889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DABE7-8C40-4EE4-AB51-DDAC04C2839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72"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Lst>
  <p:hf hdr="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0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85098"/>
                <a:invGamma/>
              </a:schemeClr>
            </a:gs>
            <a:gs pos="50000">
              <a:schemeClr val="bg1"/>
            </a:gs>
            <a:gs pos="100000">
              <a:schemeClr val="bg1">
                <a:gamma/>
                <a:shade val="85098"/>
                <a:invGamma/>
              </a:schemeClr>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06400" y="228600"/>
            <a:ext cx="5892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914400" y="1981200"/>
            <a:ext cx="10363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100" name="Group 4"/>
          <p:cNvGrpSpPr>
            <a:grpSpLocks/>
          </p:cNvGrpSpPr>
          <p:nvPr/>
        </p:nvGrpSpPr>
        <p:grpSpPr bwMode="auto">
          <a:xfrm>
            <a:off x="0" y="0"/>
            <a:ext cx="12192000" cy="1574800"/>
            <a:chOff x="0" y="0"/>
            <a:chExt cx="5760" cy="992"/>
          </a:xfrm>
        </p:grpSpPr>
        <p:pic>
          <p:nvPicPr>
            <p:cNvPr id="4101" name="Picture 5" descr="Snapz002"/>
            <p:cNvPicPr>
              <a:picLocks noChangeAspect="1" noChangeArrowheads="1"/>
            </p:cNvPicPr>
            <p:nvPr userDrawn="1"/>
          </p:nvPicPr>
          <p:blipFill>
            <a:blip r:embed="rId13" cstate="print"/>
            <a:srcRect l="545" r="52898"/>
            <a:stretch>
              <a:fillRect/>
            </a:stretch>
          </p:blipFill>
          <p:spPr bwMode="auto">
            <a:xfrm>
              <a:off x="2851" y="0"/>
              <a:ext cx="2909" cy="992"/>
            </a:xfrm>
            <a:prstGeom prst="rect">
              <a:avLst/>
            </a:prstGeom>
            <a:noFill/>
            <a:ln w="9525">
              <a:noFill/>
              <a:miter lim="800000"/>
              <a:headEnd/>
              <a:tailEnd/>
            </a:ln>
          </p:spPr>
        </p:pic>
        <p:pic>
          <p:nvPicPr>
            <p:cNvPr id="4102" name="Picture 6" descr="Snapz002"/>
            <p:cNvPicPr>
              <a:picLocks noChangeAspect="1" noChangeArrowheads="1"/>
            </p:cNvPicPr>
            <p:nvPr userDrawn="1"/>
          </p:nvPicPr>
          <p:blipFill>
            <a:blip r:embed="rId13" cstate="print"/>
            <a:srcRect l="54305"/>
            <a:stretch>
              <a:fillRect/>
            </a:stretch>
          </p:blipFill>
          <p:spPr bwMode="auto">
            <a:xfrm>
              <a:off x="0" y="0"/>
              <a:ext cx="2855" cy="99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hf hdr="0"/>
  <p:txStyles>
    <p:titleStyle>
      <a:lvl1pPr algn="l" rtl="0" eaLnBrk="0" fontAlgn="base" hangingPunct="0">
        <a:spcBef>
          <a:spcPct val="0"/>
        </a:spcBef>
        <a:spcAft>
          <a:spcPct val="0"/>
        </a:spcAft>
        <a:defRPr sz="3600" b="1">
          <a:solidFill>
            <a:schemeClr val="bg1"/>
          </a:solidFill>
          <a:latin typeface="+mj-lt"/>
          <a:ea typeface="+mj-ea"/>
          <a:cs typeface="ヒラギノ角ゴ Pro W3" pitchFamily="-112" charset="-128"/>
        </a:defRPr>
      </a:lvl1pPr>
      <a:lvl2pPr algn="l" rtl="0" eaLnBrk="0" fontAlgn="base" hangingPunct="0">
        <a:spcBef>
          <a:spcPct val="0"/>
        </a:spcBef>
        <a:spcAft>
          <a:spcPct val="0"/>
        </a:spcAft>
        <a:defRPr sz="3600" b="1">
          <a:solidFill>
            <a:schemeClr val="bg1"/>
          </a:solidFill>
          <a:latin typeface="Arial" pitchFamily="-106" charset="0"/>
          <a:ea typeface="ヒラギノ角ゴ Pro W3" pitchFamily="-112" charset="-128"/>
          <a:cs typeface="ヒラギノ角ゴ Pro W3" pitchFamily="-112" charset="-128"/>
        </a:defRPr>
      </a:lvl2pPr>
      <a:lvl3pPr algn="l" rtl="0" eaLnBrk="0" fontAlgn="base" hangingPunct="0">
        <a:spcBef>
          <a:spcPct val="0"/>
        </a:spcBef>
        <a:spcAft>
          <a:spcPct val="0"/>
        </a:spcAft>
        <a:defRPr sz="3600" b="1">
          <a:solidFill>
            <a:schemeClr val="bg1"/>
          </a:solidFill>
          <a:latin typeface="Arial" pitchFamily="-106" charset="0"/>
          <a:ea typeface="ヒラギノ角ゴ Pro W3" pitchFamily="-112" charset="-128"/>
          <a:cs typeface="ヒラギノ角ゴ Pro W3" pitchFamily="-112" charset="-128"/>
        </a:defRPr>
      </a:lvl3pPr>
      <a:lvl4pPr algn="l" rtl="0" eaLnBrk="0" fontAlgn="base" hangingPunct="0">
        <a:spcBef>
          <a:spcPct val="0"/>
        </a:spcBef>
        <a:spcAft>
          <a:spcPct val="0"/>
        </a:spcAft>
        <a:defRPr sz="3600" b="1">
          <a:solidFill>
            <a:schemeClr val="bg1"/>
          </a:solidFill>
          <a:latin typeface="Arial" pitchFamily="-106" charset="0"/>
          <a:ea typeface="ヒラギノ角ゴ Pro W3" pitchFamily="-112" charset="-128"/>
          <a:cs typeface="ヒラギノ角ゴ Pro W3" pitchFamily="-112" charset="-128"/>
        </a:defRPr>
      </a:lvl4pPr>
      <a:lvl5pPr algn="l" rtl="0" eaLnBrk="0" fontAlgn="base" hangingPunct="0">
        <a:spcBef>
          <a:spcPct val="0"/>
        </a:spcBef>
        <a:spcAft>
          <a:spcPct val="0"/>
        </a:spcAft>
        <a:defRPr sz="3600" b="1">
          <a:solidFill>
            <a:schemeClr val="bg1"/>
          </a:solidFill>
          <a:latin typeface="Arial" pitchFamily="-106" charset="0"/>
          <a:ea typeface="ヒラギノ角ゴ Pro W3" pitchFamily="-112" charset="-128"/>
          <a:cs typeface="ヒラギノ角ゴ Pro W3" pitchFamily="-112" charset="-128"/>
        </a:defRPr>
      </a:lvl5pPr>
      <a:lvl6pPr marL="457200" algn="l" rtl="0" fontAlgn="base">
        <a:spcBef>
          <a:spcPct val="0"/>
        </a:spcBef>
        <a:spcAft>
          <a:spcPct val="0"/>
        </a:spcAft>
        <a:defRPr sz="3600" b="1">
          <a:solidFill>
            <a:schemeClr val="bg1"/>
          </a:solidFill>
          <a:latin typeface="Arial" pitchFamily="-106" charset="0"/>
          <a:ea typeface="ヒラギノ角ゴ Pro W3" pitchFamily="-112" charset="-128"/>
          <a:cs typeface="Arial" pitchFamily="-106" charset="0"/>
        </a:defRPr>
      </a:lvl6pPr>
      <a:lvl7pPr marL="914400" algn="l" rtl="0" fontAlgn="base">
        <a:spcBef>
          <a:spcPct val="0"/>
        </a:spcBef>
        <a:spcAft>
          <a:spcPct val="0"/>
        </a:spcAft>
        <a:defRPr sz="3600" b="1">
          <a:solidFill>
            <a:schemeClr val="bg1"/>
          </a:solidFill>
          <a:latin typeface="Arial" pitchFamily="-106" charset="0"/>
          <a:ea typeface="ヒラギノ角ゴ Pro W3" pitchFamily="-112" charset="-128"/>
          <a:cs typeface="Arial" pitchFamily="-106" charset="0"/>
        </a:defRPr>
      </a:lvl7pPr>
      <a:lvl8pPr marL="1371600" algn="l" rtl="0" fontAlgn="base">
        <a:spcBef>
          <a:spcPct val="0"/>
        </a:spcBef>
        <a:spcAft>
          <a:spcPct val="0"/>
        </a:spcAft>
        <a:defRPr sz="3600" b="1">
          <a:solidFill>
            <a:schemeClr val="bg1"/>
          </a:solidFill>
          <a:latin typeface="Arial" pitchFamily="-106" charset="0"/>
          <a:ea typeface="ヒラギノ角ゴ Pro W3" pitchFamily="-112" charset="-128"/>
          <a:cs typeface="Arial" pitchFamily="-106" charset="0"/>
        </a:defRPr>
      </a:lvl8pPr>
      <a:lvl9pPr marL="1828800" algn="l" rtl="0" fontAlgn="base">
        <a:spcBef>
          <a:spcPct val="0"/>
        </a:spcBef>
        <a:spcAft>
          <a:spcPct val="0"/>
        </a:spcAft>
        <a:defRPr sz="3600" b="1">
          <a:solidFill>
            <a:schemeClr val="bg1"/>
          </a:solidFill>
          <a:latin typeface="Arial" pitchFamily="-106" charset="0"/>
          <a:ea typeface="ヒラギノ角ゴ Pro W3" pitchFamily="-112" charset="-128"/>
          <a:cs typeface="Arial" pitchFamily="-10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ヒラギノ角ゴ Pro W3" pitchFamily="-112" charset="-128"/>
        </a:defRPr>
      </a:lvl1pPr>
      <a:lvl2pPr marL="742950" indent="-285750" algn="l" rtl="0" eaLnBrk="0" fontAlgn="base" hangingPunct="0">
        <a:spcBef>
          <a:spcPct val="20000"/>
        </a:spcBef>
        <a:spcAft>
          <a:spcPct val="0"/>
        </a:spcAft>
        <a:buChar char="–"/>
        <a:defRPr sz="2000">
          <a:solidFill>
            <a:schemeClr val="tx1"/>
          </a:solidFill>
          <a:latin typeface="+mn-lt"/>
          <a:ea typeface="+mn-ea"/>
          <a:cs typeface="ヒラギノ角ゴ Pro W3" pitchFamily="-112" charset="-128"/>
        </a:defRPr>
      </a:lvl2pPr>
      <a:lvl3pPr marL="1143000" indent="-228600" algn="l" rtl="0" eaLnBrk="0" fontAlgn="base" hangingPunct="0">
        <a:spcBef>
          <a:spcPct val="20000"/>
        </a:spcBef>
        <a:spcAft>
          <a:spcPct val="0"/>
        </a:spcAft>
        <a:buChar char="&gt;"/>
        <a:defRPr>
          <a:solidFill>
            <a:schemeClr val="tx1"/>
          </a:solidFill>
          <a:latin typeface="+mn-lt"/>
          <a:ea typeface="+mn-ea"/>
          <a:cs typeface="ヒラギノ角ゴ Pro W3"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pitchFamily="-112" charset="-128"/>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ea typeface="+mn-ea"/>
          <a:cs typeface="ヒラギノ角ゴ Pro W3" pitchFamily="-112" charset="-128"/>
        </a:defRPr>
      </a:lvl5pPr>
      <a:lvl6pPr marL="2514600" indent="-228600" algn="l" rtl="0" fontAlgn="base">
        <a:spcBef>
          <a:spcPct val="20000"/>
        </a:spcBef>
        <a:spcAft>
          <a:spcPct val="0"/>
        </a:spcAft>
        <a:buFont typeface="Wingdings" pitchFamily="-106" charset="2"/>
        <a:buChar char="§"/>
        <a:defRPr>
          <a:solidFill>
            <a:schemeClr val="tx1"/>
          </a:solidFill>
          <a:latin typeface="+mn-lt"/>
          <a:ea typeface="+mn-ea"/>
          <a:cs typeface="+mn-cs"/>
        </a:defRPr>
      </a:lvl6pPr>
      <a:lvl7pPr marL="2971800" indent="-228600" algn="l" rtl="0" fontAlgn="base">
        <a:spcBef>
          <a:spcPct val="20000"/>
        </a:spcBef>
        <a:spcAft>
          <a:spcPct val="0"/>
        </a:spcAft>
        <a:buFont typeface="Wingdings" pitchFamily="-106" charset="2"/>
        <a:buChar char="§"/>
        <a:defRPr>
          <a:solidFill>
            <a:schemeClr val="tx1"/>
          </a:solidFill>
          <a:latin typeface="+mn-lt"/>
          <a:ea typeface="+mn-ea"/>
          <a:cs typeface="+mn-cs"/>
        </a:defRPr>
      </a:lvl7pPr>
      <a:lvl8pPr marL="3429000" indent="-228600" algn="l" rtl="0" fontAlgn="base">
        <a:spcBef>
          <a:spcPct val="20000"/>
        </a:spcBef>
        <a:spcAft>
          <a:spcPct val="0"/>
        </a:spcAft>
        <a:buFont typeface="Wingdings" pitchFamily="-106" charset="2"/>
        <a:buChar char="§"/>
        <a:defRPr>
          <a:solidFill>
            <a:schemeClr val="tx1"/>
          </a:solidFill>
          <a:latin typeface="+mn-lt"/>
          <a:ea typeface="+mn-ea"/>
          <a:cs typeface="+mn-cs"/>
        </a:defRPr>
      </a:lvl8pPr>
      <a:lvl9pPr marL="3886200" indent="-228600" algn="l" rtl="0" fontAlgn="base">
        <a:spcBef>
          <a:spcPct val="20000"/>
        </a:spcBef>
        <a:spcAft>
          <a:spcPct val="0"/>
        </a:spcAft>
        <a:buFont typeface="Wingdings" pitchFamily="-106" charset="2"/>
        <a:buChar char="§"/>
        <a:defRPr>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32256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322567" name="Rectangle 7"/>
          <p:cNvSpPr>
            <a:spLocks noChangeArrowheads="1"/>
          </p:cNvSpPr>
          <p:nvPr/>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US" sz="1200" dirty="0">
              <a:solidFill>
                <a:srgbClr val="000000"/>
              </a:solidFill>
              <a:latin typeface="Times" pitchFamily="18" charset="0"/>
            </a:endParaRPr>
          </a:p>
        </p:txBody>
      </p:sp>
      <p:sp>
        <p:nvSpPr>
          <p:cNvPr id="32256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6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257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7" name="Rectangle 17"/>
          <p:cNvSpPr>
            <a:spLocks noGrp="1" noChangeArrowheads="1"/>
          </p:cNvSpPr>
          <p:nvPr>
            <p:ph type="dt" sz="half" idx="2"/>
          </p:nvPr>
        </p:nvSpPr>
        <p:spPr bwMode="auto">
          <a:xfrm>
            <a:off x="6244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solidFill>
                  <a:srgbClr val="000000"/>
                </a:solidFill>
              </a:rPr>
              <a:t>5th Colloquium</a:t>
            </a:r>
            <a:endParaRPr lang="en-GB">
              <a:solidFill>
                <a:srgbClr val="000000"/>
              </a:solidFill>
            </a:endParaRPr>
          </a:p>
        </p:txBody>
      </p:sp>
      <p:sp>
        <p:nvSpPr>
          <p:cNvPr id="322578" name="Rectangle 18"/>
          <p:cNvSpPr>
            <a:spLocks noGrp="1" noChangeArrowheads="1"/>
          </p:cNvSpPr>
          <p:nvPr>
            <p:ph type="ftr" sz="quarter" idx="3"/>
          </p:nvPr>
        </p:nvSpPr>
        <p:spPr bwMode="auto">
          <a:xfrm>
            <a:off x="4176184" y="63817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solidFill>
                  <a:srgbClr val="000000"/>
                </a:solidFill>
              </a:rPr>
              <a:t>Adding Value to Public Data</a:t>
            </a:r>
            <a:endParaRPr lang="en-GB">
              <a:solidFill>
                <a:srgbClr val="000000"/>
              </a:solidFill>
            </a:endParaRPr>
          </a:p>
        </p:txBody>
      </p:sp>
      <p:sp>
        <p:nvSpPr>
          <p:cNvPr id="322579" name="Rectangle 19"/>
          <p:cNvSpPr>
            <a:spLocks noGrp="1" noChangeArrowheads="1"/>
          </p:cNvSpPr>
          <p:nvPr>
            <p:ph type="sldNum" sz="quarter" idx="4"/>
          </p:nvPr>
        </p:nvSpPr>
        <p:spPr bwMode="auto">
          <a:xfrm>
            <a:off x="86889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DABE7-8C40-4EE4-AB51-DDAC04C2839E}"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 id="2147484545" r:id="rId12"/>
    <p:sldLayoutId id="2147484546" r:id="rId13"/>
  </p:sldLayoutIdLst>
  <p:hf hdr="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0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32256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322567" name="Rectangle 7"/>
          <p:cNvSpPr>
            <a:spLocks noChangeArrowheads="1"/>
          </p:cNvSpPr>
          <p:nvPr/>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US" sz="1200" dirty="0">
              <a:solidFill>
                <a:srgbClr val="000000"/>
              </a:solidFill>
              <a:latin typeface="Times" pitchFamily="18" charset="0"/>
            </a:endParaRPr>
          </a:p>
        </p:txBody>
      </p:sp>
      <p:sp>
        <p:nvSpPr>
          <p:cNvPr id="32256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6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257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7" name="Rectangle 17"/>
          <p:cNvSpPr>
            <a:spLocks noGrp="1" noChangeArrowheads="1"/>
          </p:cNvSpPr>
          <p:nvPr>
            <p:ph type="dt" sz="half" idx="2"/>
          </p:nvPr>
        </p:nvSpPr>
        <p:spPr bwMode="auto">
          <a:xfrm>
            <a:off x="6244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solidFill>
                  <a:srgbClr val="000000"/>
                </a:solidFill>
              </a:rPr>
              <a:t>5th Colloquium</a:t>
            </a:r>
            <a:endParaRPr lang="en-GB">
              <a:solidFill>
                <a:srgbClr val="000000"/>
              </a:solidFill>
            </a:endParaRPr>
          </a:p>
        </p:txBody>
      </p:sp>
      <p:sp>
        <p:nvSpPr>
          <p:cNvPr id="322578" name="Rectangle 18"/>
          <p:cNvSpPr>
            <a:spLocks noGrp="1" noChangeArrowheads="1"/>
          </p:cNvSpPr>
          <p:nvPr>
            <p:ph type="ftr" sz="quarter" idx="3"/>
          </p:nvPr>
        </p:nvSpPr>
        <p:spPr bwMode="auto">
          <a:xfrm>
            <a:off x="4176184" y="63817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solidFill>
                  <a:srgbClr val="000000"/>
                </a:solidFill>
              </a:rPr>
              <a:t>Adding Value to Public Data</a:t>
            </a:r>
            <a:endParaRPr lang="en-GB">
              <a:solidFill>
                <a:srgbClr val="000000"/>
              </a:solidFill>
            </a:endParaRPr>
          </a:p>
        </p:txBody>
      </p:sp>
      <p:sp>
        <p:nvSpPr>
          <p:cNvPr id="322579" name="Rectangle 19"/>
          <p:cNvSpPr>
            <a:spLocks noGrp="1" noChangeArrowheads="1"/>
          </p:cNvSpPr>
          <p:nvPr>
            <p:ph type="sldNum" sz="quarter" idx="4"/>
          </p:nvPr>
        </p:nvSpPr>
        <p:spPr bwMode="auto">
          <a:xfrm>
            <a:off x="86889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DABE7-8C40-4EE4-AB51-DDAC04C2839E}"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Lst>
  <p:hf hdr="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0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6" cstate="print"/>
          <a:srcRect/>
          <a:stretch>
            <a:fillRect/>
          </a:stretch>
        </p:blipFill>
        <p:spPr bwMode="auto">
          <a:xfrm>
            <a:off x="0" y="0"/>
            <a:ext cx="12192000" cy="6858000"/>
          </a:xfrm>
          <a:prstGeom prst="rect">
            <a:avLst/>
          </a:prstGeom>
          <a:noFill/>
        </p:spPr>
      </p:pic>
      <p:sp>
        <p:nvSpPr>
          <p:cNvPr id="61443"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44" name="Rectangle 4"/>
          <p:cNvSpPr>
            <a:spLocks noGrp="1" noChangeArrowheads="1"/>
          </p:cNvSpPr>
          <p:nvPr>
            <p:ph type="body" idx="1"/>
          </p:nvPr>
        </p:nvSpPr>
        <p:spPr bwMode="auto">
          <a:xfrm>
            <a:off x="745067" y="1524000"/>
            <a:ext cx="11040533" cy="51911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144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r>
              <a:rPr lang="en-US" sz="1200">
                <a:solidFill>
                  <a:srgbClr val="000000"/>
                </a:solidFill>
                <a:latin typeface="Times" pitchFamily="-112" charset="0"/>
              </a:rPr>
              <a:t>The University of Auckland</a:t>
            </a:r>
          </a:p>
        </p:txBody>
      </p:sp>
      <p:sp>
        <p:nvSpPr>
          <p:cNvPr id="6144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r>
              <a:rPr lang="en-US" sz="1200">
                <a:solidFill>
                  <a:srgbClr val="000000"/>
                </a:solidFill>
                <a:latin typeface="Times" pitchFamily="-112" charset="0"/>
              </a:rPr>
              <a:t>New Zealand</a:t>
            </a:r>
          </a:p>
        </p:txBody>
      </p:sp>
      <p:sp>
        <p:nvSpPr>
          <p:cNvPr id="6144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144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145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145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145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145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145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sp>
        <p:nvSpPr>
          <p:cNvPr id="6145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eaLnBrk="1" hangingPunct="1"/>
            <a:endParaRPr lang="en-US" sz="1800">
              <a:solidFill>
                <a:srgbClr val="000000"/>
              </a:solidFill>
              <a:latin typeface="Arial" charset="0"/>
            </a:endParaRPr>
          </a:p>
        </p:txBody>
      </p:sp>
      <p:sp>
        <p:nvSpPr>
          <p:cNvPr id="6145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eaLnBrk="1" hangingPunct="1"/>
            <a:endParaRPr lang="en-US" sz="1800">
              <a:solidFill>
                <a:srgbClr val="000000"/>
              </a:solidFill>
              <a:latin typeface="Arial" charset="0"/>
            </a:endParaRPr>
          </a:p>
        </p:txBody>
      </p:sp>
      <p:pic>
        <p:nvPicPr>
          <p:cNvPr id="20" name="Picture 21" descr="X:\Downloads\Compass Logo.jpg"/>
          <p:cNvPicPr>
            <a:picLocks noChangeAspect="1" noChangeArrowheads="1"/>
          </p:cNvPicPr>
          <p:nvPr userDrawn="1"/>
        </p:nvPicPr>
        <p:blipFill>
          <a:blip r:embed="rId7" cstate="print"/>
          <a:srcRect l="23625" t="32482" r="23456" b="34557"/>
          <a:stretch>
            <a:fillRect/>
          </a:stretch>
        </p:blipFill>
        <p:spPr bwMode="auto">
          <a:xfrm>
            <a:off x="8760296" y="107863"/>
            <a:ext cx="3135371" cy="1106559"/>
          </a:xfrm>
          <a:prstGeom prst="rect">
            <a:avLst/>
          </a:prstGeom>
          <a:noFill/>
        </p:spPr>
      </p:pic>
    </p:spTree>
    <p:extLst>
      <p:ext uri="{BB962C8B-B14F-4D97-AF65-F5344CB8AC3E}">
        <p14:creationId xmlns:p14="http://schemas.microsoft.com/office/powerpoint/2010/main" val="1761902219"/>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Lst>
  <p:hf hdr="0" ftr="0" dt="0"/>
  <p:txStyles>
    <p:titleStyle>
      <a:lvl1pPr algn="l" rtl="0" fontAlgn="base">
        <a:lnSpc>
          <a:spcPct val="82000"/>
        </a:lnSpc>
        <a:spcBef>
          <a:spcPct val="0"/>
        </a:spcBef>
        <a:spcAft>
          <a:spcPct val="0"/>
        </a:spcAft>
        <a:defRPr sz="3600">
          <a:solidFill>
            <a:schemeClr val="tx1"/>
          </a:solidFill>
          <a:latin typeface="+mj-lt"/>
          <a:ea typeface="+mj-ea"/>
          <a:cs typeface="+mj-cs"/>
        </a:defRPr>
      </a:lvl1pPr>
      <a:lvl2pPr algn="l" rtl="0" fontAlgn="base">
        <a:lnSpc>
          <a:spcPct val="82000"/>
        </a:lnSpc>
        <a:spcBef>
          <a:spcPct val="0"/>
        </a:spcBef>
        <a:spcAft>
          <a:spcPct val="0"/>
        </a:spcAft>
        <a:defRPr sz="3600">
          <a:solidFill>
            <a:schemeClr val="tx1"/>
          </a:solidFill>
          <a:latin typeface="Arial" charset="0"/>
          <a:cs typeface="Arial" charset="0"/>
        </a:defRPr>
      </a:lvl2pPr>
      <a:lvl3pPr algn="l" rtl="0" fontAlgn="base">
        <a:lnSpc>
          <a:spcPct val="82000"/>
        </a:lnSpc>
        <a:spcBef>
          <a:spcPct val="0"/>
        </a:spcBef>
        <a:spcAft>
          <a:spcPct val="0"/>
        </a:spcAft>
        <a:defRPr sz="3600">
          <a:solidFill>
            <a:schemeClr val="tx1"/>
          </a:solidFill>
          <a:latin typeface="Arial" charset="0"/>
          <a:cs typeface="Arial" charset="0"/>
        </a:defRPr>
      </a:lvl3pPr>
      <a:lvl4pPr algn="l" rtl="0" fontAlgn="base">
        <a:lnSpc>
          <a:spcPct val="82000"/>
        </a:lnSpc>
        <a:spcBef>
          <a:spcPct val="0"/>
        </a:spcBef>
        <a:spcAft>
          <a:spcPct val="0"/>
        </a:spcAft>
        <a:defRPr sz="3600">
          <a:solidFill>
            <a:schemeClr val="tx1"/>
          </a:solidFill>
          <a:latin typeface="Arial" charset="0"/>
          <a:cs typeface="Arial" charset="0"/>
        </a:defRPr>
      </a:lvl4pPr>
      <a:lvl5pPr algn="l" rtl="0" fontAlgn="base">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fontAlgn="base">
        <a:spcBef>
          <a:spcPct val="20000"/>
        </a:spcBef>
        <a:spcAft>
          <a:spcPct val="0"/>
        </a:spcAft>
        <a:buSzPct val="75000"/>
        <a:buBlip>
          <a:blip r:embed="rId8"/>
        </a:buBlip>
        <a:defRPr sz="2800">
          <a:solidFill>
            <a:schemeClr val="tx1"/>
          </a:solidFill>
          <a:latin typeface="+mn-lt"/>
          <a:ea typeface="+mn-ea"/>
          <a:cs typeface="+mn-cs"/>
        </a:defRPr>
      </a:lvl1pPr>
      <a:lvl2pPr marL="742950" indent="-285750" algn="l" rtl="0" fontAlgn="base">
        <a:spcBef>
          <a:spcPct val="20000"/>
        </a:spcBef>
        <a:spcAft>
          <a:spcPct val="0"/>
        </a:spcAft>
        <a:buSzPct val="75000"/>
        <a:buBlip>
          <a:blip r:embed="rId9"/>
        </a:buBlip>
        <a:defRPr sz="2400">
          <a:solidFill>
            <a:schemeClr val="tx1"/>
          </a:solidFill>
          <a:latin typeface="+mn-lt"/>
          <a:cs typeface="+mn-cs"/>
        </a:defRPr>
      </a:lvl2pPr>
      <a:lvl3pPr marL="1143000" indent="-228600" algn="l" rtl="0" fontAlgn="base">
        <a:spcBef>
          <a:spcPct val="20000"/>
        </a:spcBef>
        <a:spcAft>
          <a:spcPct val="0"/>
        </a:spcAft>
        <a:buFont typeface="Times" pitchFamily="-112" charset="0"/>
        <a:buChar char="•"/>
        <a:defRPr sz="2000">
          <a:solidFill>
            <a:schemeClr val="tx2"/>
          </a:solidFill>
          <a:latin typeface="+mn-lt"/>
          <a:cs typeface="+mn-cs"/>
        </a:defRPr>
      </a:lvl3pPr>
      <a:lvl4pPr marL="1562100" indent="-228600" algn="l" rtl="0" fontAlgn="base">
        <a:spcBef>
          <a:spcPct val="20000"/>
        </a:spcBef>
        <a:spcAft>
          <a:spcPct val="0"/>
        </a:spcAft>
        <a:buChar char="–"/>
        <a:defRPr sz="1500">
          <a:solidFill>
            <a:schemeClr val="tx2"/>
          </a:solidFill>
          <a:latin typeface="+mn-lt"/>
          <a:cs typeface="+mn-cs"/>
        </a:defRPr>
      </a:lvl4pPr>
      <a:lvl5pPr marL="1981200" indent="-228600" algn="l" rtl="0" fontAlgn="base">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32256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322567" name="Rectangle 7"/>
          <p:cNvSpPr>
            <a:spLocks noChangeArrowheads="1"/>
          </p:cNvSpPr>
          <p:nvPr/>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US" sz="1200" dirty="0">
              <a:solidFill>
                <a:srgbClr val="000000"/>
              </a:solidFill>
              <a:latin typeface="Times" pitchFamily="18" charset="0"/>
            </a:endParaRPr>
          </a:p>
        </p:txBody>
      </p:sp>
      <p:sp>
        <p:nvSpPr>
          <p:cNvPr id="32256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6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257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7" name="Rectangle 17"/>
          <p:cNvSpPr>
            <a:spLocks noGrp="1" noChangeArrowheads="1"/>
          </p:cNvSpPr>
          <p:nvPr>
            <p:ph type="dt" sz="half" idx="2"/>
          </p:nvPr>
        </p:nvSpPr>
        <p:spPr bwMode="auto">
          <a:xfrm>
            <a:off x="6244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solidFill>
                  <a:srgbClr val="000000"/>
                </a:solidFill>
              </a:rPr>
              <a:t>5th Colloquium</a:t>
            </a:r>
            <a:endParaRPr lang="en-GB">
              <a:solidFill>
                <a:srgbClr val="000000"/>
              </a:solidFill>
            </a:endParaRPr>
          </a:p>
        </p:txBody>
      </p:sp>
      <p:sp>
        <p:nvSpPr>
          <p:cNvPr id="322578" name="Rectangle 18"/>
          <p:cNvSpPr>
            <a:spLocks noGrp="1" noChangeArrowheads="1"/>
          </p:cNvSpPr>
          <p:nvPr>
            <p:ph type="ftr" sz="quarter" idx="3"/>
          </p:nvPr>
        </p:nvSpPr>
        <p:spPr bwMode="auto">
          <a:xfrm>
            <a:off x="4176184" y="63817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solidFill>
                  <a:srgbClr val="000000"/>
                </a:solidFill>
              </a:rPr>
              <a:t>Adding Value to Public Data</a:t>
            </a:r>
            <a:endParaRPr lang="en-GB">
              <a:solidFill>
                <a:srgbClr val="000000"/>
              </a:solidFill>
            </a:endParaRPr>
          </a:p>
        </p:txBody>
      </p:sp>
      <p:sp>
        <p:nvSpPr>
          <p:cNvPr id="322579" name="Rectangle 19"/>
          <p:cNvSpPr>
            <a:spLocks noGrp="1" noChangeArrowheads="1"/>
          </p:cNvSpPr>
          <p:nvPr>
            <p:ph type="sldNum" sz="quarter" idx="4"/>
          </p:nvPr>
        </p:nvSpPr>
        <p:spPr bwMode="auto">
          <a:xfrm>
            <a:off x="86889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DABE7-8C40-4EE4-AB51-DDAC04C2839E}"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Lst>
  <p:hf hdr="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0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32256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322567" name="Rectangle 7"/>
          <p:cNvSpPr>
            <a:spLocks noChangeArrowheads="1"/>
          </p:cNvSpPr>
          <p:nvPr/>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US" sz="1200" dirty="0">
              <a:solidFill>
                <a:srgbClr val="000000"/>
              </a:solidFill>
              <a:latin typeface="Times" pitchFamily="18" charset="0"/>
            </a:endParaRPr>
          </a:p>
        </p:txBody>
      </p:sp>
      <p:sp>
        <p:nvSpPr>
          <p:cNvPr id="32256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6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257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7" name="Rectangle 17"/>
          <p:cNvSpPr>
            <a:spLocks noGrp="1" noChangeArrowheads="1"/>
          </p:cNvSpPr>
          <p:nvPr>
            <p:ph type="dt" sz="half" idx="2"/>
          </p:nvPr>
        </p:nvSpPr>
        <p:spPr bwMode="auto">
          <a:xfrm>
            <a:off x="6244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solidFill>
                  <a:srgbClr val="000000"/>
                </a:solidFill>
              </a:rPr>
              <a:t>5th Colloquium</a:t>
            </a:r>
            <a:endParaRPr lang="en-GB">
              <a:solidFill>
                <a:srgbClr val="000000"/>
              </a:solidFill>
            </a:endParaRPr>
          </a:p>
        </p:txBody>
      </p:sp>
      <p:sp>
        <p:nvSpPr>
          <p:cNvPr id="322578" name="Rectangle 18"/>
          <p:cNvSpPr>
            <a:spLocks noGrp="1" noChangeArrowheads="1"/>
          </p:cNvSpPr>
          <p:nvPr>
            <p:ph type="ftr" sz="quarter" idx="3"/>
          </p:nvPr>
        </p:nvSpPr>
        <p:spPr bwMode="auto">
          <a:xfrm>
            <a:off x="4176184" y="63817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solidFill>
                  <a:srgbClr val="000000"/>
                </a:solidFill>
              </a:rPr>
              <a:t>Adding Value to Public Data</a:t>
            </a:r>
            <a:endParaRPr lang="en-GB">
              <a:solidFill>
                <a:srgbClr val="000000"/>
              </a:solidFill>
            </a:endParaRPr>
          </a:p>
        </p:txBody>
      </p:sp>
      <p:sp>
        <p:nvSpPr>
          <p:cNvPr id="322579" name="Rectangle 19"/>
          <p:cNvSpPr>
            <a:spLocks noGrp="1" noChangeArrowheads="1"/>
          </p:cNvSpPr>
          <p:nvPr>
            <p:ph type="sldNum" sz="quarter" idx="4"/>
          </p:nvPr>
        </p:nvSpPr>
        <p:spPr bwMode="auto">
          <a:xfrm>
            <a:off x="86889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DABE7-8C40-4EE4-AB51-DDAC04C2839E}"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Lst>
  <p:hf hdr="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0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711200" y="2413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5067" y="1524000"/>
            <a:ext cx="110405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5" name="Rectangle 5"/>
          <p:cNvSpPr>
            <a:spLocks noChangeArrowheads="1"/>
          </p:cNvSpPr>
          <p:nvPr/>
        </p:nvSpPr>
        <p:spPr bwMode="auto">
          <a:xfrm rot="-5400000">
            <a:off x="-774700" y="5545667"/>
            <a:ext cx="2057400" cy="4148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The University of Auckland</a:t>
            </a:r>
          </a:p>
        </p:txBody>
      </p:sp>
      <p:sp>
        <p:nvSpPr>
          <p:cNvPr id="322566" name="Rectangle 6"/>
          <p:cNvSpPr>
            <a:spLocks noChangeArrowheads="1"/>
          </p:cNvSpPr>
          <p:nvPr/>
        </p:nvSpPr>
        <p:spPr bwMode="auto">
          <a:xfrm rot="-5400000">
            <a:off x="-419100" y="3666067"/>
            <a:ext cx="1371600" cy="440267"/>
          </a:xfrm>
          <a:prstGeom prst="rect">
            <a:avLst/>
          </a:prstGeom>
          <a:noFill/>
          <a:ln w="9525">
            <a:noFill/>
            <a:miter lim="800000"/>
            <a:headEnd/>
            <a:tailEnd/>
          </a:ln>
          <a:effectLst/>
        </p:spPr>
        <p:txBody>
          <a:bodyPr/>
          <a:lstStyle/>
          <a:p>
            <a:pPr algn="ctr">
              <a:defRPr/>
            </a:pPr>
            <a:r>
              <a:rPr lang="en-US" sz="1200">
                <a:solidFill>
                  <a:srgbClr val="000000"/>
                </a:solidFill>
                <a:latin typeface="Times" pitchFamily="18" charset="0"/>
              </a:rPr>
              <a:t>New Zealand</a:t>
            </a:r>
          </a:p>
        </p:txBody>
      </p:sp>
      <p:sp>
        <p:nvSpPr>
          <p:cNvPr id="322567" name="Rectangle 7"/>
          <p:cNvSpPr>
            <a:spLocks noChangeArrowheads="1"/>
          </p:cNvSpPr>
          <p:nvPr/>
        </p:nvSpPr>
        <p:spPr bwMode="auto">
          <a:xfrm rot="-5400000">
            <a:off x="-529167" y="2023534"/>
            <a:ext cx="1600200" cy="448733"/>
          </a:xfrm>
          <a:prstGeom prst="rect">
            <a:avLst/>
          </a:prstGeom>
          <a:noFill/>
          <a:ln w="9525">
            <a:noFill/>
            <a:miter lim="800000"/>
            <a:headEnd/>
            <a:tailEnd/>
          </a:ln>
          <a:effectLst/>
        </p:spPr>
        <p:txBody>
          <a:bodyPr/>
          <a:lstStyle/>
          <a:p>
            <a:pPr algn="ctr">
              <a:defRPr/>
            </a:pPr>
            <a:endParaRPr lang="en-US" sz="1200" dirty="0">
              <a:solidFill>
                <a:srgbClr val="000000"/>
              </a:solidFill>
              <a:latin typeface="Times" pitchFamily="18" charset="0"/>
            </a:endParaRPr>
          </a:p>
        </p:txBody>
      </p:sp>
      <p:sp>
        <p:nvSpPr>
          <p:cNvPr id="322568" name="Line 8"/>
          <p:cNvSpPr>
            <a:spLocks noChangeShapeType="1"/>
          </p:cNvSpPr>
          <p:nvPr/>
        </p:nvSpPr>
        <p:spPr bwMode="auto">
          <a:xfrm>
            <a:off x="-8466" y="30416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69" name="Line 9"/>
          <p:cNvSpPr>
            <a:spLocks noChangeShapeType="1"/>
          </p:cNvSpPr>
          <p:nvPr/>
        </p:nvSpPr>
        <p:spPr bwMode="auto">
          <a:xfrm>
            <a:off x="-4233" y="4641850"/>
            <a:ext cx="410633"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0" name="Line 10"/>
          <p:cNvSpPr>
            <a:spLocks noChangeShapeType="1"/>
          </p:cNvSpPr>
          <p:nvPr/>
        </p:nvSpPr>
        <p:spPr bwMode="auto">
          <a:xfrm>
            <a:off x="406400" y="0"/>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1" name="Line 11"/>
          <p:cNvSpPr>
            <a:spLocks noChangeShapeType="1"/>
          </p:cNvSpPr>
          <p:nvPr/>
        </p:nvSpPr>
        <p:spPr bwMode="auto">
          <a:xfrm>
            <a:off x="486833" y="-3175"/>
            <a:ext cx="0" cy="685800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2" name="Line 12"/>
          <p:cNvSpPr>
            <a:spLocks noChangeShapeType="1"/>
          </p:cNvSpPr>
          <p:nvPr/>
        </p:nvSpPr>
        <p:spPr bwMode="auto">
          <a:xfrm>
            <a:off x="484717" y="1354138"/>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3" name="Line 13"/>
          <p:cNvSpPr>
            <a:spLocks noChangeShapeType="1"/>
          </p:cNvSpPr>
          <p:nvPr/>
        </p:nvSpPr>
        <p:spPr bwMode="auto">
          <a:xfrm>
            <a:off x="484717" y="1295400"/>
            <a:ext cx="11707283" cy="0"/>
          </a:xfrm>
          <a:prstGeom prst="line">
            <a:avLst/>
          </a:prstGeom>
          <a:noFill/>
          <a:ln w="9525">
            <a:solidFill>
              <a:schemeClr val="tx1"/>
            </a:solidFill>
            <a:round/>
            <a:headEnd/>
            <a:tailEnd/>
          </a:ln>
          <a:effectLst/>
        </p:spPr>
        <p:txBody>
          <a:bodyPr wrap="none" anchor="ctr"/>
          <a:lstStyle/>
          <a:p>
            <a:pPr>
              <a:defRPr/>
            </a:pPr>
            <a:endParaRPr lang="en-NZ" sz="2400">
              <a:solidFill>
                <a:srgbClr val="000000"/>
              </a:solidFill>
            </a:endParaRPr>
          </a:p>
        </p:txBody>
      </p:sp>
      <p:sp>
        <p:nvSpPr>
          <p:cNvPr id="322574" name="Line 14"/>
          <p:cNvSpPr>
            <a:spLocks noChangeShapeType="1"/>
          </p:cNvSpPr>
          <p:nvPr/>
        </p:nvSpPr>
        <p:spPr bwMode="auto">
          <a:xfrm>
            <a:off x="-6351" y="134937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5" name="Rectangle 15"/>
          <p:cNvSpPr>
            <a:spLocks noChangeArrowheads="1"/>
          </p:cNvSpPr>
          <p:nvPr/>
        </p:nvSpPr>
        <p:spPr bwMode="auto">
          <a:xfrm>
            <a:off x="0" y="0"/>
            <a:ext cx="12192000" cy="6858000"/>
          </a:xfrm>
          <a:prstGeom prst="rect">
            <a:avLst/>
          </a:prstGeom>
          <a:noFill/>
          <a:ln w="9525">
            <a:solidFill>
              <a:schemeClr val="tx1"/>
            </a:solidFill>
            <a:miter lim="800000"/>
            <a:headEnd/>
            <a:tailEnd/>
          </a:ln>
          <a:effectLst/>
        </p:spPr>
        <p:txBody>
          <a:bodyPr wrap="none" anchor="ctr"/>
          <a:lstStyle/>
          <a:p>
            <a:pPr>
              <a:defRPr/>
            </a:pPr>
            <a:endParaRPr lang="en-NZ" sz="2400">
              <a:solidFill>
                <a:srgbClr val="000000"/>
              </a:solidFill>
            </a:endParaRPr>
          </a:p>
        </p:txBody>
      </p:sp>
      <p:sp>
        <p:nvSpPr>
          <p:cNvPr id="322576" name="Line 16"/>
          <p:cNvSpPr>
            <a:spLocks noChangeShapeType="1"/>
          </p:cNvSpPr>
          <p:nvPr/>
        </p:nvSpPr>
        <p:spPr bwMode="auto">
          <a:xfrm>
            <a:off x="-6351" y="1292225"/>
            <a:ext cx="410635" cy="6350"/>
          </a:xfrm>
          <a:prstGeom prst="line">
            <a:avLst/>
          </a:prstGeom>
          <a:noFill/>
          <a:ln w="12700">
            <a:solidFill>
              <a:schemeClr val="tx1"/>
            </a:solidFill>
            <a:round/>
            <a:headEnd/>
            <a:tailEnd/>
          </a:ln>
          <a:effectLst/>
        </p:spPr>
        <p:txBody>
          <a:bodyPr wrap="none" anchor="ctr"/>
          <a:lstStyle/>
          <a:p>
            <a:pPr>
              <a:defRPr/>
            </a:pPr>
            <a:endParaRPr lang="en-NZ" sz="2400">
              <a:solidFill>
                <a:srgbClr val="000000"/>
              </a:solidFill>
            </a:endParaRPr>
          </a:p>
        </p:txBody>
      </p:sp>
      <p:sp>
        <p:nvSpPr>
          <p:cNvPr id="322577" name="Rectangle 17"/>
          <p:cNvSpPr>
            <a:spLocks noGrp="1" noChangeArrowheads="1"/>
          </p:cNvSpPr>
          <p:nvPr>
            <p:ph type="dt" sz="half" idx="2"/>
          </p:nvPr>
        </p:nvSpPr>
        <p:spPr bwMode="auto">
          <a:xfrm>
            <a:off x="6244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solidFill>
                  <a:srgbClr val="000000"/>
                </a:solidFill>
              </a:rPr>
              <a:t>5th Colloquium</a:t>
            </a:r>
            <a:endParaRPr lang="en-GB">
              <a:solidFill>
                <a:srgbClr val="000000"/>
              </a:solidFill>
            </a:endParaRPr>
          </a:p>
        </p:txBody>
      </p:sp>
      <p:sp>
        <p:nvSpPr>
          <p:cNvPr id="322578" name="Rectangle 18"/>
          <p:cNvSpPr>
            <a:spLocks noGrp="1" noChangeArrowheads="1"/>
          </p:cNvSpPr>
          <p:nvPr>
            <p:ph type="ftr" sz="quarter" idx="3"/>
          </p:nvPr>
        </p:nvSpPr>
        <p:spPr bwMode="auto">
          <a:xfrm>
            <a:off x="4176184" y="63817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solidFill>
                  <a:srgbClr val="000000"/>
                </a:solidFill>
              </a:rPr>
              <a:t>Adding Value to Public Data</a:t>
            </a:r>
            <a:endParaRPr lang="en-GB">
              <a:solidFill>
                <a:srgbClr val="000000"/>
              </a:solidFill>
            </a:endParaRPr>
          </a:p>
        </p:txBody>
      </p:sp>
      <p:sp>
        <p:nvSpPr>
          <p:cNvPr id="322579" name="Rectangle 19"/>
          <p:cNvSpPr>
            <a:spLocks noGrp="1" noChangeArrowheads="1"/>
          </p:cNvSpPr>
          <p:nvPr>
            <p:ph type="sldNum" sz="quarter" idx="4"/>
          </p:nvPr>
        </p:nvSpPr>
        <p:spPr bwMode="auto">
          <a:xfrm>
            <a:off x="8688917"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6DABE7-8C40-4EE4-AB51-DDAC04C2839E}"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Lst>
  <p:hf hdr="0"/>
  <p:txStyles>
    <p:titleStyle>
      <a:lvl1pPr algn="l" rtl="0" eaLnBrk="0" fontAlgn="base" hangingPunct="0">
        <a:lnSpc>
          <a:spcPct val="82000"/>
        </a:lnSpc>
        <a:spcBef>
          <a:spcPct val="0"/>
        </a:spcBef>
        <a:spcAft>
          <a:spcPct val="0"/>
        </a:spcAft>
        <a:defRPr sz="3600">
          <a:solidFill>
            <a:schemeClr val="tx1"/>
          </a:solidFill>
          <a:latin typeface="+mj-lt"/>
          <a:ea typeface="+mj-ea"/>
          <a:cs typeface="+mj-cs"/>
        </a:defRPr>
      </a:lvl1pPr>
      <a:lvl2pPr algn="l" rtl="0" eaLnBrk="0" fontAlgn="base" hangingPunct="0">
        <a:lnSpc>
          <a:spcPct val="82000"/>
        </a:lnSpc>
        <a:spcBef>
          <a:spcPct val="0"/>
        </a:spcBef>
        <a:spcAft>
          <a:spcPct val="0"/>
        </a:spcAft>
        <a:defRPr sz="3600">
          <a:solidFill>
            <a:schemeClr val="tx1"/>
          </a:solidFill>
          <a:latin typeface="Arial" charset="0"/>
          <a:cs typeface="Arial" charset="0"/>
        </a:defRPr>
      </a:lvl2pPr>
      <a:lvl3pPr algn="l" rtl="0" eaLnBrk="0" fontAlgn="base" hangingPunct="0">
        <a:lnSpc>
          <a:spcPct val="82000"/>
        </a:lnSpc>
        <a:spcBef>
          <a:spcPct val="0"/>
        </a:spcBef>
        <a:spcAft>
          <a:spcPct val="0"/>
        </a:spcAft>
        <a:defRPr sz="3600">
          <a:solidFill>
            <a:schemeClr val="tx1"/>
          </a:solidFill>
          <a:latin typeface="Arial" charset="0"/>
          <a:cs typeface="Arial" charset="0"/>
        </a:defRPr>
      </a:lvl3pPr>
      <a:lvl4pPr algn="l" rtl="0" eaLnBrk="0" fontAlgn="base" hangingPunct="0">
        <a:lnSpc>
          <a:spcPct val="82000"/>
        </a:lnSpc>
        <a:spcBef>
          <a:spcPct val="0"/>
        </a:spcBef>
        <a:spcAft>
          <a:spcPct val="0"/>
        </a:spcAft>
        <a:defRPr sz="3600">
          <a:solidFill>
            <a:schemeClr val="tx1"/>
          </a:solidFill>
          <a:latin typeface="Arial" charset="0"/>
          <a:cs typeface="Arial" charset="0"/>
        </a:defRPr>
      </a:lvl4pPr>
      <a:lvl5pPr algn="l" rtl="0" eaLnBrk="0" fontAlgn="base" hangingPunct="0">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SzPct val="75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000">
          <a:solidFill>
            <a:schemeClr val="tx1"/>
          </a:solidFill>
          <a:latin typeface="+mn-lt"/>
          <a:cs typeface="+mn-cs"/>
        </a:defRPr>
      </a:lvl2pPr>
      <a:lvl3pPr marL="1143000" indent="-228600" algn="l" rtl="0" eaLnBrk="0" fontAlgn="base" hangingPunct="0">
        <a:spcBef>
          <a:spcPct val="20000"/>
        </a:spcBef>
        <a:spcAft>
          <a:spcPct val="0"/>
        </a:spcAft>
        <a:buFont typeface="Times" pitchFamily="18" charset="0"/>
        <a:buChar char="•"/>
        <a:defRPr sz="1600">
          <a:solidFill>
            <a:schemeClr val="tx2"/>
          </a:solidFill>
          <a:latin typeface="+mn-lt"/>
          <a:cs typeface="+mn-cs"/>
        </a:defRPr>
      </a:lvl3pPr>
      <a:lvl4pPr marL="1562100" indent="-228600" algn="l" rtl="0" eaLnBrk="0" fontAlgn="base" hangingPunct="0">
        <a:spcBef>
          <a:spcPct val="20000"/>
        </a:spcBef>
        <a:spcAft>
          <a:spcPct val="0"/>
        </a:spcAft>
        <a:buChar char="–"/>
        <a:defRPr sz="1500">
          <a:solidFill>
            <a:schemeClr val="tx2"/>
          </a:solidFill>
          <a:latin typeface="+mn-lt"/>
          <a:cs typeface="+mn-cs"/>
        </a:defRPr>
      </a:lvl4pPr>
      <a:lvl5pPr marL="1981200" indent="-228600" algn="l" rtl="0" eaLnBrk="0" fontAlgn="base" hangingPunct="0">
        <a:spcBef>
          <a:spcPct val="20000"/>
        </a:spcBef>
        <a:spcAft>
          <a:spcPct val="0"/>
        </a:spcAft>
        <a:buChar char="»"/>
        <a:defRPr sz="1500">
          <a:solidFill>
            <a:schemeClr val="tx2"/>
          </a:solidFill>
          <a:latin typeface="+mn-lt"/>
          <a:cs typeface="+mn-cs"/>
        </a:defRPr>
      </a:lvl5pPr>
      <a:lvl6pPr marL="2438400" indent="-228600" algn="l" rtl="0" fontAlgn="base">
        <a:spcBef>
          <a:spcPct val="20000"/>
        </a:spcBef>
        <a:spcAft>
          <a:spcPct val="0"/>
        </a:spcAft>
        <a:buChar char="»"/>
        <a:defRPr sz="1500">
          <a:solidFill>
            <a:schemeClr val="tx2"/>
          </a:solidFill>
          <a:latin typeface="+mn-lt"/>
          <a:cs typeface="+mn-cs"/>
        </a:defRPr>
      </a:lvl6pPr>
      <a:lvl7pPr marL="2895600" indent="-228600" algn="l" rtl="0" fontAlgn="base">
        <a:spcBef>
          <a:spcPct val="20000"/>
        </a:spcBef>
        <a:spcAft>
          <a:spcPct val="0"/>
        </a:spcAft>
        <a:buChar char="»"/>
        <a:defRPr sz="1500">
          <a:solidFill>
            <a:schemeClr val="tx2"/>
          </a:solidFill>
          <a:latin typeface="+mn-lt"/>
          <a:cs typeface="+mn-cs"/>
        </a:defRPr>
      </a:lvl7pPr>
      <a:lvl8pPr marL="3352800" indent="-228600" algn="l" rtl="0" fontAlgn="base">
        <a:spcBef>
          <a:spcPct val="20000"/>
        </a:spcBef>
        <a:spcAft>
          <a:spcPct val="0"/>
        </a:spcAft>
        <a:buChar char="»"/>
        <a:defRPr sz="1500">
          <a:solidFill>
            <a:schemeClr val="tx2"/>
          </a:solidFill>
          <a:latin typeface="+mn-lt"/>
          <a:cs typeface="+mn-cs"/>
        </a:defRPr>
      </a:lvl8pPr>
      <a:lvl9pPr marL="3810000" indent="-228600" algn="l" rtl="0" fontAlgn="base">
        <a:spcBef>
          <a:spcPct val="20000"/>
        </a:spcBef>
        <a:spcAft>
          <a:spcPct val="0"/>
        </a:spcAft>
        <a:buChar char="»"/>
        <a:defRPr sz="15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nzssn.org.nz/pages/index.php"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hyperlink" Target="http://www.hrc.govt.nz/" TargetMode="External"/><Relationship Id="rId4" Type="http://schemas.openxmlformats.org/officeDocument/2006/relationships/image" Target="../media/image9.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839416" y="1754189"/>
            <a:ext cx="5976664" cy="1125537"/>
          </a:xfrm>
        </p:spPr>
        <p:txBody>
          <a:bodyPr/>
          <a:lstStyle/>
          <a:p>
            <a:pPr eaLnBrk="1" hangingPunct="1"/>
            <a:r>
              <a:rPr lang="en-GB" sz="3200" b="1" dirty="0" smtClean="0"/>
              <a:t>COMPASS Research Colloquium</a:t>
            </a:r>
            <a:r>
              <a:rPr lang="en-GB" sz="3200" dirty="0"/>
              <a:t/>
            </a:r>
            <a:br>
              <a:rPr lang="en-GB" sz="3200" dirty="0"/>
            </a:br>
            <a:r>
              <a:rPr lang="en-GB" sz="3200" dirty="0"/>
              <a:t/>
            </a:r>
            <a:br>
              <a:rPr lang="en-GB" sz="3200" dirty="0"/>
            </a:br>
            <a:r>
              <a:rPr lang="en-GB" sz="3200" dirty="0" smtClean="0"/>
              <a:t>COMPASS team</a:t>
            </a:r>
            <a:endParaRPr lang="en-GB" sz="3200" dirty="0"/>
          </a:p>
        </p:txBody>
      </p:sp>
      <p:sp>
        <p:nvSpPr>
          <p:cNvPr id="17411" name="Rectangle 3"/>
          <p:cNvSpPr>
            <a:spLocks noGrp="1" noChangeArrowheads="1"/>
          </p:cNvSpPr>
          <p:nvPr>
            <p:ph type="subTitle" idx="1"/>
          </p:nvPr>
        </p:nvSpPr>
        <p:spPr>
          <a:xfrm>
            <a:off x="912193" y="4221164"/>
            <a:ext cx="8496300" cy="2447925"/>
          </a:xfrm>
        </p:spPr>
        <p:txBody>
          <a:bodyPr/>
          <a:lstStyle/>
          <a:p>
            <a:pPr eaLnBrk="1" hangingPunct="1"/>
            <a:r>
              <a:rPr lang="en-GB" dirty="0" smtClean="0"/>
              <a:t>11</a:t>
            </a:r>
            <a:r>
              <a:rPr lang="en-GB" baseline="30000" dirty="0" smtClean="0"/>
              <a:t>th</a:t>
            </a:r>
            <a:r>
              <a:rPr lang="en-GB" dirty="0" smtClean="0"/>
              <a:t> </a:t>
            </a:r>
            <a:r>
              <a:rPr lang="en-GB" dirty="0"/>
              <a:t>Research Colloquium</a:t>
            </a:r>
          </a:p>
          <a:p>
            <a:pPr eaLnBrk="1" hangingPunct="1"/>
            <a:r>
              <a:rPr lang="en-NZ" dirty="0"/>
              <a:t>Statistics </a:t>
            </a:r>
            <a:r>
              <a:rPr lang="en-NZ" dirty="0" smtClean="0"/>
              <a:t>NZ</a:t>
            </a:r>
            <a:endParaRPr lang="en-GB" dirty="0"/>
          </a:p>
          <a:p>
            <a:pPr eaLnBrk="1" hangingPunct="1"/>
            <a:r>
              <a:rPr lang="en-GB" dirty="0" smtClean="0"/>
              <a:t>10 </a:t>
            </a:r>
            <a:r>
              <a:rPr lang="en-GB" dirty="0"/>
              <a:t>August </a:t>
            </a:r>
            <a:r>
              <a:rPr lang="en-GB" dirty="0" smtClean="0"/>
              <a:t>2017</a:t>
            </a:r>
            <a:endParaRPr lang="en-GB" dirty="0"/>
          </a:p>
        </p:txBody>
      </p:sp>
      <p:pic>
        <p:nvPicPr>
          <p:cNvPr id="17413" name="Picture 6" descr="header6">
            <a:hlinkClick r:id="rId3"/>
          </p:cNvPr>
          <p:cNvPicPr>
            <a:picLocks noChangeAspect="1" noChangeArrowheads="1"/>
          </p:cNvPicPr>
          <p:nvPr/>
        </p:nvPicPr>
        <p:blipFill>
          <a:blip r:embed="rId4" cstate="print">
            <a:clrChange>
              <a:clrFrom>
                <a:srgbClr val="FFFFFF"/>
              </a:clrFrom>
              <a:clrTo>
                <a:srgbClr val="FFFFFF">
                  <a:alpha val="0"/>
                </a:srgbClr>
              </a:clrTo>
            </a:clrChange>
          </a:blip>
          <a:srcRect l="1634" t="8833" r="60043" b="22501"/>
          <a:stretch>
            <a:fillRect/>
          </a:stretch>
        </p:blipFill>
        <p:spPr bwMode="auto">
          <a:xfrm>
            <a:off x="6240483" y="6130904"/>
            <a:ext cx="2466975" cy="569913"/>
          </a:xfrm>
          <a:prstGeom prst="rect">
            <a:avLst/>
          </a:prstGeom>
          <a:noFill/>
          <a:ln w="9525">
            <a:noFill/>
            <a:miter lim="800000"/>
            <a:headEnd/>
            <a:tailEnd/>
          </a:ln>
        </p:spPr>
      </p:pic>
      <p:pic>
        <p:nvPicPr>
          <p:cNvPr id="17414" name="Picture 8" descr="hrc">
            <a:hlinkClick r:id="rId5"/>
          </p:cNvPr>
          <p:cNvPicPr>
            <a:picLocks noChangeAspect="1" noChangeArrowheads="1"/>
          </p:cNvPicPr>
          <p:nvPr/>
        </p:nvPicPr>
        <p:blipFill>
          <a:blip r:embed="rId6" cstate="print"/>
          <a:srcRect/>
          <a:stretch>
            <a:fillRect/>
          </a:stretch>
        </p:blipFill>
        <p:spPr bwMode="auto">
          <a:xfrm>
            <a:off x="10416331" y="4292600"/>
            <a:ext cx="1343025" cy="933450"/>
          </a:xfrm>
          <a:prstGeom prst="rect">
            <a:avLst/>
          </a:prstGeom>
          <a:noFill/>
          <a:ln w="9525">
            <a:noFill/>
            <a:miter lim="800000"/>
            <a:headEnd/>
            <a:tailEnd/>
          </a:ln>
        </p:spPr>
      </p:pic>
      <p:pic>
        <p:nvPicPr>
          <p:cNvPr id="8" name="Picture 7"/>
          <p:cNvPicPr/>
          <p:nvPr/>
        </p:nvPicPr>
        <p:blipFill rotWithShape="1">
          <a:blip r:embed="rId7"/>
          <a:srcRect l="20633" t="12530" r="48193" b="76867"/>
          <a:stretch/>
        </p:blipFill>
        <p:spPr bwMode="auto">
          <a:xfrm>
            <a:off x="8832179" y="5393258"/>
            <a:ext cx="3168477" cy="1323908"/>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8"/>
          <a:srcRect l="65257" t="79242" r="15616" b="15344"/>
          <a:stretch/>
        </p:blipFill>
        <p:spPr>
          <a:xfrm>
            <a:off x="6553278" y="4653136"/>
            <a:ext cx="3768767" cy="599986"/>
          </a:xfrm>
          <a:prstGeom prst="rect">
            <a:avLst/>
          </a:prstGeom>
        </p:spPr>
      </p:pic>
      <p:pic>
        <p:nvPicPr>
          <p:cNvPr id="1026" name="Picture 2" descr="Te Pūnaha Matatin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4307" y="5377870"/>
            <a:ext cx="2219325"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Quantitative training</a:t>
            </a:r>
            <a:endParaRPr lang="en-NZ" dirty="0"/>
          </a:p>
        </p:txBody>
      </p:sp>
      <p:sp>
        <p:nvSpPr>
          <p:cNvPr id="3" name="Content Placeholder 2"/>
          <p:cNvSpPr>
            <a:spLocks noGrp="1"/>
          </p:cNvSpPr>
          <p:nvPr>
            <p:ph idx="1"/>
          </p:nvPr>
        </p:nvSpPr>
        <p:spPr/>
        <p:txBody>
          <a:bodyPr/>
          <a:lstStyle/>
          <a:p>
            <a:r>
              <a:rPr lang="en-NZ" dirty="0" smtClean="0"/>
              <a:t>Training Courses</a:t>
            </a:r>
          </a:p>
          <a:p>
            <a:pPr lvl="1"/>
            <a:r>
              <a:rPr lang="en-NZ" dirty="0"/>
              <a:t>NZSSN (http://www.nzssn.org.nz</a:t>
            </a:r>
            <a:r>
              <a:rPr lang="en-NZ" dirty="0" smtClean="0"/>
              <a:t>/), since 2005</a:t>
            </a:r>
          </a:p>
          <a:p>
            <a:pPr lvl="1"/>
            <a:r>
              <a:rPr lang="en-NZ" dirty="0" err="1" smtClean="0"/>
              <a:t>Wgtn</a:t>
            </a:r>
            <a:r>
              <a:rPr lang="en-NZ" dirty="0" smtClean="0"/>
              <a:t> Nov 2017; </a:t>
            </a:r>
            <a:r>
              <a:rPr lang="en-NZ" dirty="0" err="1" smtClean="0"/>
              <a:t>Auck</a:t>
            </a:r>
            <a:r>
              <a:rPr lang="en-NZ" dirty="0" smtClean="0"/>
              <a:t> Feb 2018)</a:t>
            </a:r>
          </a:p>
          <a:p>
            <a:pPr lvl="1"/>
            <a:endParaRPr lang="en-NZ" dirty="0"/>
          </a:p>
          <a:p>
            <a:r>
              <a:rPr lang="en-NZ" dirty="0" smtClean="0"/>
              <a:t>Taught courses</a:t>
            </a:r>
          </a:p>
          <a:p>
            <a:pPr lvl="1"/>
            <a:r>
              <a:rPr lang="en-NZ" dirty="0" smtClean="0"/>
              <a:t>Postgrad courses (Stats, </a:t>
            </a:r>
            <a:r>
              <a:rPr lang="en-NZ" dirty="0" err="1" smtClean="0"/>
              <a:t>PolSci</a:t>
            </a:r>
            <a:r>
              <a:rPr lang="en-NZ" dirty="0" smtClean="0"/>
              <a:t>, Education)</a:t>
            </a:r>
          </a:p>
          <a:p>
            <a:pPr lvl="1"/>
            <a:endParaRPr lang="en-NZ" dirty="0" smtClean="0"/>
          </a:p>
          <a:p>
            <a:r>
              <a:rPr lang="en-NZ" dirty="0" smtClean="0"/>
              <a:t>Students</a:t>
            </a:r>
          </a:p>
          <a:p>
            <a:pPr lvl="1"/>
            <a:r>
              <a:rPr lang="en-NZ" dirty="0" smtClean="0"/>
              <a:t>PhD student</a:t>
            </a:r>
          </a:p>
          <a:p>
            <a:pPr lvl="1"/>
            <a:r>
              <a:rPr lang="en-NZ" dirty="0" smtClean="0"/>
              <a:t>1-3 Postgraduate students</a:t>
            </a:r>
          </a:p>
          <a:p>
            <a:pPr lvl="1"/>
            <a:r>
              <a:rPr lang="en-NZ" dirty="0" smtClean="0"/>
              <a:t>2-3 Summer Students</a:t>
            </a:r>
          </a:p>
          <a:p>
            <a:pPr lvl="1"/>
            <a:endParaRPr lang="en-NZ" dirty="0"/>
          </a:p>
        </p:txBody>
      </p:sp>
      <p:pic>
        <p:nvPicPr>
          <p:cNvPr id="4" name="Picture 2" descr="http://cdn.business2community.com/wp-content/uploads/2015/04/statistical_distribution.png.png"/>
          <p:cNvPicPr>
            <a:picLocks noChangeAspect="1" noChangeArrowheads="1"/>
          </p:cNvPicPr>
          <p:nvPr/>
        </p:nvPicPr>
        <p:blipFill rotWithShape="1">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7246" b="11842"/>
          <a:stretch/>
        </p:blipFill>
        <p:spPr bwMode="auto">
          <a:xfrm>
            <a:off x="9048328" y="1515285"/>
            <a:ext cx="2999656" cy="201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93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solidFill>
                  <a:srgbClr val="FF0000"/>
                </a:solidFill>
                <a:latin typeface="+mj-lt"/>
              </a:rPr>
              <a:t>Surveys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1"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313789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Surveys</a:t>
            </a:r>
            <a:endParaRPr lang="en-NZ" dirty="0"/>
          </a:p>
        </p:txBody>
      </p:sp>
      <p:sp>
        <p:nvSpPr>
          <p:cNvPr id="3" name="Content Placeholder 2"/>
          <p:cNvSpPr>
            <a:spLocks noGrp="1"/>
          </p:cNvSpPr>
          <p:nvPr>
            <p:ph idx="1"/>
          </p:nvPr>
        </p:nvSpPr>
        <p:spPr/>
        <p:txBody>
          <a:bodyPr/>
          <a:lstStyle/>
          <a:p>
            <a:r>
              <a:rPr lang="en-NZ" dirty="0" smtClean="0"/>
              <a:t>International Social Survey Programme (ISSP)</a:t>
            </a:r>
          </a:p>
          <a:p>
            <a:pPr marL="914400" lvl="2" indent="0">
              <a:buNone/>
              <a:tabLst>
                <a:tab pos="4665663" algn="l"/>
                <a:tab pos="5021263" algn="l"/>
              </a:tabLst>
            </a:pPr>
            <a:r>
              <a:rPr lang="en-NZ" dirty="0" smtClean="0"/>
              <a:t>2013 – National Identity</a:t>
            </a:r>
            <a:r>
              <a:rPr lang="en-NZ" dirty="0"/>
              <a:t>	2016 – Role of Government</a:t>
            </a:r>
            <a:endParaRPr lang="en-NZ" dirty="0" smtClean="0"/>
          </a:p>
          <a:p>
            <a:pPr marL="914400" lvl="2" indent="0">
              <a:buNone/>
              <a:tabLst>
                <a:tab pos="4665663" algn="l"/>
                <a:tab pos="5021263" algn="l"/>
              </a:tabLst>
            </a:pPr>
            <a:r>
              <a:rPr lang="en-NZ" dirty="0"/>
              <a:t>2014 – Citizenship </a:t>
            </a:r>
            <a:r>
              <a:rPr lang="en-NZ" dirty="0" smtClean="0"/>
              <a:t>	2017 </a:t>
            </a:r>
            <a:r>
              <a:rPr lang="en-NZ" dirty="0"/>
              <a:t>– Social Networks</a:t>
            </a:r>
            <a:r>
              <a:rPr lang="en-NZ" dirty="0" smtClean="0"/>
              <a:t>	</a:t>
            </a:r>
          </a:p>
          <a:p>
            <a:pPr marL="914400" lvl="2" indent="0">
              <a:buNone/>
              <a:tabLst>
                <a:tab pos="4665663" algn="l"/>
                <a:tab pos="5021263" algn="l"/>
              </a:tabLst>
            </a:pPr>
            <a:r>
              <a:rPr lang="en-NZ" dirty="0"/>
              <a:t>2015 – Work </a:t>
            </a:r>
            <a:r>
              <a:rPr lang="en-NZ" dirty="0" smtClean="0"/>
              <a:t>	2018 – Religion</a:t>
            </a:r>
          </a:p>
          <a:p>
            <a:pPr marL="914400" lvl="2" indent="0">
              <a:buNone/>
              <a:tabLst>
                <a:tab pos="4665663" algn="l"/>
                <a:tab pos="5021263" algn="l"/>
              </a:tabLst>
            </a:pPr>
            <a:r>
              <a:rPr lang="en-NZ" dirty="0"/>
              <a:t>	</a:t>
            </a:r>
            <a:r>
              <a:rPr lang="en-NZ" dirty="0" smtClean="0"/>
              <a:t>2019 – Social Inequalities </a:t>
            </a:r>
          </a:p>
          <a:p>
            <a:pPr lvl="3"/>
            <a:endParaRPr lang="en-NZ" dirty="0"/>
          </a:p>
          <a:p>
            <a:r>
              <a:rPr lang="en-NZ" dirty="0" smtClean="0"/>
              <a:t>New Zealand Election Survey</a:t>
            </a:r>
          </a:p>
          <a:p>
            <a:pPr lvl="2"/>
            <a:r>
              <a:rPr lang="en-NZ" dirty="0" smtClean="0"/>
              <a:t>2011, 2014, 2017</a:t>
            </a:r>
          </a:p>
          <a:p>
            <a:pPr lvl="3"/>
            <a:endParaRPr lang="en-NZ" dirty="0"/>
          </a:p>
          <a:p>
            <a:r>
              <a:rPr lang="en-NZ" dirty="0" smtClean="0"/>
              <a:t>Others</a:t>
            </a:r>
          </a:p>
          <a:p>
            <a:pPr lvl="1"/>
            <a:r>
              <a:rPr lang="en-NZ" dirty="0" err="1" smtClean="0"/>
              <a:t>Ngāti</a:t>
            </a:r>
            <a:r>
              <a:rPr lang="en-NZ" dirty="0" smtClean="0"/>
              <a:t> </a:t>
            </a:r>
            <a:r>
              <a:rPr lang="en-NZ" dirty="0" err="1" smtClean="0"/>
              <a:t>Whātua</a:t>
            </a:r>
            <a:r>
              <a:rPr lang="en-NZ" dirty="0" smtClean="0"/>
              <a:t> </a:t>
            </a:r>
            <a:r>
              <a:rPr lang="en-NZ" dirty="0" err="1" smtClean="0"/>
              <a:t>Ōrākei</a:t>
            </a:r>
            <a:r>
              <a:rPr lang="en-NZ" dirty="0" smtClean="0"/>
              <a:t> Survey 2013</a:t>
            </a:r>
          </a:p>
          <a:p>
            <a:pPr lvl="1"/>
            <a:r>
              <a:rPr lang="en-NZ" dirty="0" smtClean="0"/>
              <a:t>Pacific Suicide </a:t>
            </a:r>
            <a:r>
              <a:rPr lang="en-NZ" dirty="0" err="1" smtClean="0"/>
              <a:t>Postvention</a:t>
            </a:r>
            <a:r>
              <a:rPr lang="en-NZ" dirty="0" smtClean="0"/>
              <a:t> Survey 2015</a:t>
            </a:r>
          </a:p>
          <a:p>
            <a:pPr lvl="1"/>
            <a:r>
              <a:rPr lang="en-NZ" dirty="0" smtClean="0"/>
              <a:t>Probabilistic Online Panel for New Zealand (POPNZ</a:t>
            </a:r>
            <a:r>
              <a:rPr lang="en-NZ" dirty="0" smtClean="0"/>
              <a:t>)</a:t>
            </a:r>
            <a:endParaRPr lang="en-NZ" dirty="0" smtClean="0"/>
          </a:p>
          <a:p>
            <a:pPr lvl="1"/>
            <a:endParaRPr lang="en-NZ" dirty="0"/>
          </a:p>
          <a:p>
            <a:pPr lvl="1"/>
            <a:endParaRPr lang="en-NZ" dirty="0"/>
          </a:p>
        </p:txBody>
      </p:sp>
      <p:pic>
        <p:nvPicPr>
          <p:cNvPr id="5" name="Picture 4"/>
          <p:cNvPicPr>
            <a:picLocks noChangeAspect="1"/>
          </p:cNvPicPr>
          <p:nvPr/>
        </p:nvPicPr>
        <p:blipFill>
          <a:blip r:embed="rId2"/>
          <a:stretch>
            <a:fillRect/>
          </a:stretch>
        </p:blipFill>
        <p:spPr>
          <a:xfrm>
            <a:off x="10704512" y="1524000"/>
            <a:ext cx="1296144" cy="1656184"/>
          </a:xfrm>
          <a:prstGeom prst="rect">
            <a:avLst/>
          </a:prstGeom>
        </p:spPr>
      </p:pic>
    </p:spTree>
    <p:extLst>
      <p:ext uri="{BB962C8B-B14F-4D97-AF65-F5344CB8AC3E}">
        <p14:creationId xmlns:p14="http://schemas.microsoft.com/office/powerpoint/2010/main" val="370859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369332"/>
          </a:xfrm>
          <a:prstGeom prst="rect">
            <a:avLst/>
          </a:prstGeom>
          <a:noFill/>
        </p:spPr>
        <p:txBody>
          <a:bodyPr wrap="square" rtlCol="0">
            <a:spAutoFit/>
          </a:bodyPr>
          <a:lstStyle/>
          <a:p>
            <a:r>
              <a:rPr lang="en-NZ" sz="1800" b="1" dirty="0">
                <a:solidFill>
                  <a:srgbClr val="FF0000"/>
                </a:solidFill>
                <a:latin typeface="+mj-lt"/>
              </a:rPr>
              <a:t>Promoting Social Science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2"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1105507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646331"/>
          </a:xfrm>
          <a:prstGeom prst="rect">
            <a:avLst/>
          </a:prstGeom>
          <a:noFill/>
        </p:spPr>
        <p:txBody>
          <a:bodyPr wrap="square" rtlCol="0">
            <a:spAutoFit/>
          </a:bodyPr>
          <a:lstStyle/>
          <a:p>
            <a:r>
              <a:rPr lang="en-NZ" sz="1800" b="1" dirty="0">
                <a:solidFill>
                  <a:srgbClr val="FF0000"/>
                </a:solidFill>
                <a:latin typeface="+mj-lt"/>
              </a:rPr>
              <a:t>Promoting Social Science</a:t>
            </a:r>
          </a:p>
          <a:p>
            <a:pPr marL="285750" indent="-285750">
              <a:buFont typeface="Arial" panose="020B0604020202020204" pitchFamily="34" charset="0"/>
              <a:buChar char="•"/>
            </a:pPr>
            <a:r>
              <a:rPr lang="en-NZ" sz="1800" b="1" dirty="0">
                <a:solidFill>
                  <a:srgbClr val="FF0000"/>
                </a:solidFill>
                <a:latin typeface="+mj-lt"/>
              </a:rPr>
              <a:t>Seminar </a:t>
            </a:r>
            <a:r>
              <a:rPr lang="en-NZ" sz="1800" b="1" dirty="0" smtClean="0">
                <a:solidFill>
                  <a:srgbClr val="FF0000"/>
                </a:solidFill>
                <a:latin typeface="+mj-lt"/>
              </a:rPr>
              <a:t>Series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2"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3723541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369332"/>
          </a:xfrm>
          <a:prstGeom prst="rect">
            <a:avLst/>
          </a:prstGeom>
          <a:noFill/>
        </p:spPr>
        <p:txBody>
          <a:bodyPr wrap="square" rtlCol="0">
            <a:spAutoFit/>
          </a:bodyPr>
          <a:lstStyle/>
          <a:p>
            <a:r>
              <a:rPr lang="en-NZ" sz="1800" b="1" dirty="0">
                <a:latin typeface="+mj-lt"/>
              </a:rPr>
              <a:t>Promoting Social Science</a:t>
            </a:r>
          </a:p>
        </p:txBody>
      </p:sp>
      <p:sp>
        <p:nvSpPr>
          <p:cNvPr id="13" name="TextBox 12"/>
          <p:cNvSpPr txBox="1"/>
          <p:nvPr/>
        </p:nvSpPr>
        <p:spPr>
          <a:xfrm>
            <a:off x="3287688" y="4888484"/>
            <a:ext cx="2160240" cy="369332"/>
          </a:xfrm>
          <a:prstGeom prst="rect">
            <a:avLst/>
          </a:prstGeom>
          <a:noFill/>
        </p:spPr>
        <p:txBody>
          <a:bodyPr wrap="square" rtlCol="0">
            <a:spAutoFit/>
          </a:bodyPr>
          <a:lstStyle/>
          <a:p>
            <a:r>
              <a:rPr lang="en-NZ" sz="1800" b="1" dirty="0">
                <a:solidFill>
                  <a:srgbClr val="FF0000"/>
                </a:solidFill>
                <a:latin typeface="+mj-lt"/>
              </a:rPr>
              <a:t>Collaborations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2" name="Title 1"/>
          <p:cNvSpPr>
            <a:spLocks noGrp="1"/>
          </p:cNvSpPr>
          <p:nvPr>
            <p:ph type="title"/>
          </p:nvPr>
        </p:nvSpPr>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463002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369332"/>
          </a:xfrm>
          <a:prstGeom prst="rect">
            <a:avLst/>
          </a:prstGeom>
          <a:noFill/>
        </p:spPr>
        <p:txBody>
          <a:bodyPr wrap="square" rtlCol="0">
            <a:spAutoFit/>
          </a:bodyPr>
          <a:lstStyle/>
          <a:p>
            <a:r>
              <a:rPr lang="en-NZ" sz="1800" b="1" dirty="0">
                <a:latin typeface="+mj-lt"/>
              </a:rPr>
              <a:t>Promoting Social Science</a:t>
            </a:r>
          </a:p>
        </p:txBody>
      </p:sp>
      <p:sp>
        <p:nvSpPr>
          <p:cNvPr id="13" name="TextBox 12"/>
          <p:cNvSpPr txBox="1"/>
          <p:nvPr/>
        </p:nvSpPr>
        <p:spPr>
          <a:xfrm>
            <a:off x="3287688" y="4888484"/>
            <a:ext cx="2160240" cy="1754326"/>
          </a:xfrm>
          <a:prstGeom prst="rect">
            <a:avLst/>
          </a:prstGeom>
          <a:noFill/>
        </p:spPr>
        <p:txBody>
          <a:bodyPr wrap="square" rtlCol="0">
            <a:spAutoFit/>
          </a:bodyPr>
          <a:lstStyle/>
          <a:p>
            <a:r>
              <a:rPr lang="en-NZ" sz="1800" b="1" dirty="0">
                <a:solidFill>
                  <a:srgbClr val="FF0000"/>
                </a:solidFill>
                <a:latin typeface="+mj-lt"/>
              </a:rPr>
              <a:t>Collaborations</a:t>
            </a:r>
          </a:p>
          <a:p>
            <a:pPr marL="285750" indent="-285750">
              <a:buFont typeface="Arial" panose="020B0604020202020204" pitchFamily="34" charset="0"/>
              <a:buChar char="•"/>
            </a:pPr>
            <a:r>
              <a:rPr lang="en-NZ" sz="1800" b="1" dirty="0" smtClean="0">
                <a:solidFill>
                  <a:srgbClr val="FF0000"/>
                </a:solidFill>
                <a:latin typeface="+mj-lt"/>
              </a:rPr>
              <a:t>Multilingualism</a:t>
            </a:r>
          </a:p>
          <a:p>
            <a:pPr marL="285750" indent="-285750">
              <a:buFont typeface="Arial" panose="020B0604020202020204" pitchFamily="34" charset="0"/>
              <a:buChar char="•"/>
            </a:pPr>
            <a:r>
              <a:rPr lang="en-NZ" sz="1800" b="1" dirty="0" smtClean="0">
                <a:solidFill>
                  <a:srgbClr val="FF0000"/>
                </a:solidFill>
                <a:latin typeface="+mj-lt"/>
              </a:rPr>
              <a:t>Pacific </a:t>
            </a:r>
            <a:r>
              <a:rPr lang="en-NZ" sz="1800" b="1" dirty="0">
                <a:solidFill>
                  <a:srgbClr val="FF0000"/>
                </a:solidFill>
                <a:latin typeface="+mj-lt"/>
              </a:rPr>
              <a:t>Aid</a:t>
            </a:r>
          </a:p>
          <a:p>
            <a:pPr marL="285750" indent="-285750">
              <a:buFont typeface="Arial" panose="020B0604020202020204" pitchFamily="34" charset="0"/>
              <a:buChar char="•"/>
            </a:pPr>
            <a:r>
              <a:rPr lang="en-NZ" sz="1800" b="1" dirty="0" smtClean="0">
                <a:solidFill>
                  <a:srgbClr val="FF0000"/>
                </a:solidFill>
                <a:latin typeface="+mj-lt"/>
              </a:rPr>
              <a:t>VHIN</a:t>
            </a:r>
            <a:endParaRPr lang="en-NZ" sz="1800" b="1" dirty="0" smtClean="0">
              <a:solidFill>
                <a:srgbClr val="FF0000"/>
              </a:solidFill>
              <a:latin typeface="+mj-lt"/>
            </a:endParaRPr>
          </a:p>
          <a:p>
            <a:pPr marL="285750" indent="-285750">
              <a:buFont typeface="Arial" panose="020B0604020202020204" pitchFamily="34" charset="0"/>
              <a:buChar char="•"/>
            </a:pPr>
            <a:r>
              <a:rPr lang="en-NZ" sz="1800" b="1" dirty="0" smtClean="0">
                <a:solidFill>
                  <a:srgbClr val="FF0000"/>
                </a:solidFill>
                <a:latin typeface="+mj-lt"/>
              </a:rPr>
              <a:t>SUDI</a:t>
            </a:r>
          </a:p>
          <a:p>
            <a:pPr marL="285750" indent="-285750">
              <a:buFont typeface="Arial" panose="020B0604020202020204" pitchFamily="34" charset="0"/>
              <a:buChar char="•"/>
            </a:pPr>
            <a:r>
              <a:rPr lang="en-NZ" sz="1800" b="1" dirty="0" smtClean="0">
                <a:solidFill>
                  <a:srgbClr val="FF0000"/>
                </a:solidFill>
                <a:latin typeface="+mj-lt"/>
              </a:rPr>
              <a:t>Reoffending</a:t>
            </a:r>
            <a:endParaRPr lang="en-NZ" sz="1800" b="1" dirty="0">
              <a:solidFill>
                <a:srgbClr val="FF0000"/>
              </a:solidFill>
              <a:latin typeface="+mj-l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2"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291798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369332"/>
          </a:xfrm>
          <a:prstGeom prst="rect">
            <a:avLst/>
          </a:prstGeom>
          <a:noFill/>
        </p:spPr>
        <p:txBody>
          <a:bodyPr wrap="square" rtlCol="0">
            <a:spAutoFit/>
          </a:bodyPr>
          <a:lstStyle/>
          <a:p>
            <a:r>
              <a:rPr lang="en-NZ" sz="1800" b="1" dirty="0">
                <a:latin typeface="+mj-lt"/>
              </a:rPr>
              <a:t>Promoting Social Science</a:t>
            </a:r>
          </a:p>
        </p:txBody>
      </p:sp>
      <p:sp>
        <p:nvSpPr>
          <p:cNvPr id="12" name="TextBox 11"/>
          <p:cNvSpPr txBox="1"/>
          <p:nvPr/>
        </p:nvSpPr>
        <p:spPr>
          <a:xfrm>
            <a:off x="2927648" y="2348880"/>
            <a:ext cx="2157164" cy="369332"/>
          </a:xfrm>
          <a:prstGeom prst="rect">
            <a:avLst/>
          </a:prstGeom>
          <a:noFill/>
        </p:spPr>
        <p:txBody>
          <a:bodyPr wrap="square" rtlCol="0">
            <a:spAutoFit/>
          </a:bodyPr>
          <a:lstStyle/>
          <a:p>
            <a:r>
              <a:rPr lang="en-NZ" sz="1800" b="1" dirty="0">
                <a:solidFill>
                  <a:srgbClr val="FF0000"/>
                </a:solidFill>
                <a:latin typeface="+mj-lt"/>
              </a:rPr>
              <a:t>Longitudinal data</a:t>
            </a:r>
          </a:p>
        </p:txBody>
      </p:sp>
      <p:sp>
        <p:nvSpPr>
          <p:cNvPr id="13" name="TextBox 12"/>
          <p:cNvSpPr txBox="1"/>
          <p:nvPr/>
        </p:nvSpPr>
        <p:spPr>
          <a:xfrm>
            <a:off x="3287688" y="4888484"/>
            <a:ext cx="1797124" cy="369332"/>
          </a:xfrm>
          <a:prstGeom prst="rect">
            <a:avLst/>
          </a:prstGeom>
          <a:noFill/>
        </p:spPr>
        <p:txBody>
          <a:bodyPr wrap="square" rtlCol="0">
            <a:spAutoFit/>
          </a:bodyPr>
          <a:lstStyle/>
          <a:p>
            <a:r>
              <a:rPr lang="en-NZ" sz="1800" b="1" dirty="0">
                <a:latin typeface="+mj-lt"/>
              </a:rPr>
              <a:t>Collaborations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4" name="Title 1"/>
          <p:cNvSpPr txBox="1">
            <a:spLocks/>
          </p:cNvSpPr>
          <p:nvPr/>
        </p:nvSpPr>
        <p:spPr bwMode="auto">
          <a:xfrm>
            <a:off x="767408" y="241300"/>
            <a:ext cx="6054824"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82000"/>
              </a:lnSpc>
              <a:spcBef>
                <a:spcPct val="0"/>
              </a:spcBef>
              <a:spcAft>
                <a:spcPct val="0"/>
              </a:spcAft>
              <a:defRPr sz="3600">
                <a:solidFill>
                  <a:schemeClr val="tx1"/>
                </a:solidFill>
                <a:latin typeface="+mj-lt"/>
                <a:ea typeface="+mj-ea"/>
                <a:cs typeface="+mj-cs"/>
              </a:defRPr>
            </a:lvl1pPr>
            <a:lvl2pPr algn="l" rtl="0" fontAlgn="base">
              <a:lnSpc>
                <a:spcPct val="82000"/>
              </a:lnSpc>
              <a:spcBef>
                <a:spcPct val="0"/>
              </a:spcBef>
              <a:spcAft>
                <a:spcPct val="0"/>
              </a:spcAft>
              <a:defRPr sz="3600">
                <a:solidFill>
                  <a:schemeClr val="tx1"/>
                </a:solidFill>
                <a:latin typeface="Arial" charset="0"/>
                <a:cs typeface="Arial" charset="0"/>
              </a:defRPr>
            </a:lvl2pPr>
            <a:lvl3pPr algn="l" rtl="0" fontAlgn="base">
              <a:lnSpc>
                <a:spcPct val="82000"/>
              </a:lnSpc>
              <a:spcBef>
                <a:spcPct val="0"/>
              </a:spcBef>
              <a:spcAft>
                <a:spcPct val="0"/>
              </a:spcAft>
              <a:defRPr sz="3600">
                <a:solidFill>
                  <a:schemeClr val="tx1"/>
                </a:solidFill>
                <a:latin typeface="Arial" charset="0"/>
                <a:cs typeface="Arial" charset="0"/>
              </a:defRPr>
            </a:lvl3pPr>
            <a:lvl4pPr algn="l" rtl="0" fontAlgn="base">
              <a:lnSpc>
                <a:spcPct val="82000"/>
              </a:lnSpc>
              <a:spcBef>
                <a:spcPct val="0"/>
              </a:spcBef>
              <a:spcAft>
                <a:spcPct val="0"/>
              </a:spcAft>
              <a:defRPr sz="3600">
                <a:solidFill>
                  <a:schemeClr val="tx1"/>
                </a:solidFill>
                <a:latin typeface="Arial" charset="0"/>
                <a:cs typeface="Arial" charset="0"/>
              </a:defRPr>
            </a:lvl4pPr>
            <a:lvl5pPr algn="l" rtl="0" fontAlgn="base">
              <a:lnSpc>
                <a:spcPct val="82000"/>
              </a:lnSpc>
              <a:spcBef>
                <a:spcPct val="0"/>
              </a:spcBef>
              <a:spcAft>
                <a:spcPct val="0"/>
              </a:spcAft>
              <a:defRPr sz="3600">
                <a:solidFill>
                  <a:schemeClr val="tx1"/>
                </a:solidFill>
                <a:latin typeface="Arial" charset="0"/>
                <a:cs typeface="Arial" charset="0"/>
              </a:defRPr>
            </a:lvl5pPr>
            <a:lvl6pPr marL="457200" algn="l" rtl="0" fontAlgn="base">
              <a:lnSpc>
                <a:spcPct val="82000"/>
              </a:lnSpc>
              <a:spcBef>
                <a:spcPct val="0"/>
              </a:spcBef>
              <a:spcAft>
                <a:spcPct val="0"/>
              </a:spcAft>
              <a:defRPr sz="3600">
                <a:solidFill>
                  <a:schemeClr val="tx1"/>
                </a:solidFill>
                <a:latin typeface="Arial" charset="0"/>
                <a:cs typeface="Arial" charset="0"/>
              </a:defRPr>
            </a:lvl6pPr>
            <a:lvl7pPr marL="914400" algn="l" rtl="0" fontAlgn="base">
              <a:lnSpc>
                <a:spcPct val="82000"/>
              </a:lnSpc>
              <a:spcBef>
                <a:spcPct val="0"/>
              </a:spcBef>
              <a:spcAft>
                <a:spcPct val="0"/>
              </a:spcAft>
              <a:defRPr sz="3600">
                <a:solidFill>
                  <a:schemeClr val="tx1"/>
                </a:solidFill>
                <a:latin typeface="Arial" charset="0"/>
                <a:cs typeface="Arial" charset="0"/>
              </a:defRPr>
            </a:lvl7pPr>
            <a:lvl8pPr marL="1371600" algn="l" rtl="0" fontAlgn="base">
              <a:lnSpc>
                <a:spcPct val="82000"/>
              </a:lnSpc>
              <a:spcBef>
                <a:spcPct val="0"/>
              </a:spcBef>
              <a:spcAft>
                <a:spcPct val="0"/>
              </a:spcAft>
              <a:defRPr sz="3600">
                <a:solidFill>
                  <a:schemeClr val="tx1"/>
                </a:solidFill>
                <a:latin typeface="Arial" charset="0"/>
                <a:cs typeface="Arial" charset="0"/>
              </a:defRPr>
            </a:lvl8pPr>
            <a:lvl9pPr marL="1828800" algn="l" rtl="0" fontAlgn="base">
              <a:lnSpc>
                <a:spcPct val="82000"/>
              </a:lnSpc>
              <a:spcBef>
                <a:spcPct val="0"/>
              </a:spcBef>
              <a:spcAft>
                <a:spcPct val="0"/>
              </a:spcAft>
              <a:defRPr sz="3600">
                <a:solidFill>
                  <a:schemeClr val="tx1"/>
                </a:solidFill>
                <a:latin typeface="Arial" charset="0"/>
                <a:cs typeface="Arial" charset="0"/>
              </a:defRPr>
            </a:lvl9pPr>
          </a:lstStyle>
          <a:p>
            <a:pPr eaLnBrk="1" hangingPunct="1"/>
            <a:r>
              <a:rPr lang="en-NZ" kern="0" smtClean="0"/>
              <a:t>What does Compass do?</a:t>
            </a:r>
            <a:br>
              <a:rPr lang="en-NZ" kern="0" smtClean="0"/>
            </a:br>
            <a:r>
              <a:rPr lang="en-NZ" kern="0" smtClean="0"/>
              <a:t>The point(s) of COMPASS</a:t>
            </a:r>
            <a:endParaRPr lang="en-NZ" kern="0" dirty="0"/>
          </a:p>
        </p:txBody>
      </p:sp>
    </p:spTree>
    <p:extLst>
      <p:ext uri="{BB962C8B-B14F-4D97-AF65-F5344CB8AC3E}">
        <p14:creationId xmlns:p14="http://schemas.microsoft.com/office/powerpoint/2010/main" val="1044336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369332"/>
          </a:xfrm>
          <a:prstGeom prst="rect">
            <a:avLst/>
          </a:prstGeom>
          <a:noFill/>
        </p:spPr>
        <p:txBody>
          <a:bodyPr wrap="square" rtlCol="0">
            <a:spAutoFit/>
          </a:bodyPr>
          <a:lstStyle/>
          <a:p>
            <a:r>
              <a:rPr lang="en-NZ" sz="1800" b="1" dirty="0">
                <a:latin typeface="+mj-lt"/>
              </a:rPr>
              <a:t>Promoting Social Science</a:t>
            </a:r>
          </a:p>
        </p:txBody>
      </p:sp>
      <p:sp>
        <p:nvSpPr>
          <p:cNvPr id="12" name="TextBox 11"/>
          <p:cNvSpPr txBox="1"/>
          <p:nvPr/>
        </p:nvSpPr>
        <p:spPr>
          <a:xfrm>
            <a:off x="2927647" y="2348880"/>
            <a:ext cx="2336751" cy="1477328"/>
          </a:xfrm>
          <a:prstGeom prst="rect">
            <a:avLst/>
          </a:prstGeom>
          <a:noFill/>
        </p:spPr>
        <p:txBody>
          <a:bodyPr wrap="square" rtlCol="0">
            <a:spAutoFit/>
          </a:bodyPr>
          <a:lstStyle/>
          <a:p>
            <a:r>
              <a:rPr lang="en-NZ" sz="1800" b="1" dirty="0">
                <a:solidFill>
                  <a:srgbClr val="FF0000"/>
                </a:solidFill>
                <a:latin typeface="+mj-lt"/>
              </a:rPr>
              <a:t>Longitudinal data</a:t>
            </a:r>
          </a:p>
          <a:p>
            <a:pPr marL="285750" indent="-285750">
              <a:buFont typeface="Arial" panose="020B0604020202020204" pitchFamily="34" charset="0"/>
              <a:buChar char="•"/>
            </a:pPr>
            <a:r>
              <a:rPr lang="en-NZ" sz="1800" b="1" dirty="0" smtClean="0">
                <a:solidFill>
                  <a:srgbClr val="FF0000"/>
                </a:solidFill>
                <a:latin typeface="+mj-lt"/>
              </a:rPr>
              <a:t>NZLC</a:t>
            </a:r>
          </a:p>
          <a:p>
            <a:pPr marL="285750" indent="-285750">
              <a:buFont typeface="Arial" panose="020B0604020202020204" pitchFamily="34" charset="0"/>
              <a:buChar char="•"/>
            </a:pPr>
            <a:r>
              <a:rPr lang="en-NZ" sz="1800" b="1" dirty="0" err="1" smtClean="0">
                <a:solidFill>
                  <a:srgbClr val="FF0000"/>
                </a:solidFill>
                <a:latin typeface="+mj-lt"/>
              </a:rPr>
              <a:t>LiLACS</a:t>
            </a:r>
            <a:endParaRPr lang="en-NZ" sz="1800" b="1" dirty="0">
              <a:solidFill>
                <a:srgbClr val="FF0000"/>
              </a:solidFill>
              <a:latin typeface="+mj-lt"/>
            </a:endParaRPr>
          </a:p>
          <a:p>
            <a:pPr marL="285750" indent="-285750">
              <a:buFont typeface="Arial" panose="020B0604020202020204" pitchFamily="34" charset="0"/>
              <a:buChar char="•"/>
            </a:pPr>
            <a:r>
              <a:rPr lang="en-NZ" sz="1800" b="1" dirty="0" smtClean="0">
                <a:solidFill>
                  <a:srgbClr val="FF0000"/>
                </a:solidFill>
                <a:latin typeface="+mj-lt"/>
              </a:rPr>
              <a:t>Dunedin, NCLR</a:t>
            </a:r>
            <a:endParaRPr lang="en-NZ" sz="1800" b="1" dirty="0">
              <a:solidFill>
                <a:srgbClr val="FF0000"/>
              </a:solidFill>
              <a:latin typeface="+mj-lt"/>
            </a:endParaRPr>
          </a:p>
          <a:p>
            <a:pPr marL="285750" indent="-285750">
              <a:buFont typeface="Arial" panose="020B0604020202020204" pitchFamily="34" charset="0"/>
              <a:buChar char="•"/>
            </a:pPr>
            <a:r>
              <a:rPr lang="en-NZ" sz="1800" b="1" dirty="0" smtClean="0">
                <a:solidFill>
                  <a:srgbClr val="FF0000"/>
                </a:solidFill>
                <a:latin typeface="+mj-lt"/>
              </a:rPr>
              <a:t>BCS/MCS</a:t>
            </a:r>
            <a:endParaRPr lang="en-NZ" sz="1800" b="1" dirty="0">
              <a:solidFill>
                <a:srgbClr val="FF0000"/>
              </a:solidFill>
              <a:latin typeface="+mj-lt"/>
            </a:endParaRPr>
          </a:p>
        </p:txBody>
      </p:sp>
      <p:sp>
        <p:nvSpPr>
          <p:cNvPr id="13" name="TextBox 12"/>
          <p:cNvSpPr txBox="1"/>
          <p:nvPr/>
        </p:nvSpPr>
        <p:spPr>
          <a:xfrm>
            <a:off x="3287688" y="4888484"/>
            <a:ext cx="1797124" cy="369332"/>
          </a:xfrm>
          <a:prstGeom prst="rect">
            <a:avLst/>
          </a:prstGeom>
          <a:noFill/>
        </p:spPr>
        <p:txBody>
          <a:bodyPr wrap="square" rtlCol="0">
            <a:spAutoFit/>
          </a:bodyPr>
          <a:lstStyle/>
          <a:p>
            <a:r>
              <a:rPr lang="en-NZ" sz="1800" b="1" dirty="0">
                <a:latin typeface="+mj-lt"/>
              </a:rPr>
              <a:t>Collaborations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4"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2349418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369332"/>
          </a:xfrm>
          <a:prstGeom prst="rect">
            <a:avLst/>
          </a:prstGeom>
          <a:noFill/>
        </p:spPr>
        <p:txBody>
          <a:bodyPr wrap="square" rtlCol="0">
            <a:spAutoFit/>
          </a:bodyPr>
          <a:lstStyle/>
          <a:p>
            <a:r>
              <a:rPr lang="en-NZ" sz="1800" b="1" dirty="0">
                <a:latin typeface="+mj-lt"/>
              </a:rPr>
              <a:t>Promoting Social Science</a:t>
            </a:r>
          </a:p>
        </p:txBody>
      </p:sp>
      <p:sp>
        <p:nvSpPr>
          <p:cNvPr id="11" name="TextBox 10"/>
          <p:cNvSpPr txBox="1"/>
          <p:nvPr/>
        </p:nvSpPr>
        <p:spPr>
          <a:xfrm>
            <a:off x="7195444" y="4893309"/>
            <a:ext cx="2428948" cy="369332"/>
          </a:xfrm>
          <a:prstGeom prst="rect">
            <a:avLst/>
          </a:prstGeom>
          <a:noFill/>
        </p:spPr>
        <p:txBody>
          <a:bodyPr wrap="square" rtlCol="0">
            <a:spAutoFit/>
          </a:bodyPr>
          <a:lstStyle/>
          <a:p>
            <a:r>
              <a:rPr lang="en-NZ" sz="1800" b="1" dirty="0">
                <a:solidFill>
                  <a:srgbClr val="FF0000"/>
                </a:solidFill>
                <a:latin typeface="+mj-lt"/>
              </a:rPr>
              <a:t>Policy engagement</a:t>
            </a:r>
          </a:p>
        </p:txBody>
      </p:sp>
      <p:sp>
        <p:nvSpPr>
          <p:cNvPr id="12" name="TextBox 11"/>
          <p:cNvSpPr txBox="1"/>
          <p:nvPr/>
        </p:nvSpPr>
        <p:spPr>
          <a:xfrm>
            <a:off x="2927648" y="2358172"/>
            <a:ext cx="2157164" cy="369332"/>
          </a:xfrm>
          <a:prstGeom prst="rect">
            <a:avLst/>
          </a:prstGeom>
          <a:noFill/>
        </p:spPr>
        <p:txBody>
          <a:bodyPr wrap="square" rtlCol="0">
            <a:spAutoFit/>
          </a:bodyPr>
          <a:lstStyle/>
          <a:p>
            <a:r>
              <a:rPr lang="en-NZ" sz="1800" b="1" dirty="0">
                <a:latin typeface="+mj-lt"/>
              </a:rPr>
              <a:t>Longitudinal data</a:t>
            </a:r>
          </a:p>
        </p:txBody>
      </p:sp>
      <p:sp>
        <p:nvSpPr>
          <p:cNvPr id="13" name="TextBox 12"/>
          <p:cNvSpPr txBox="1"/>
          <p:nvPr/>
        </p:nvSpPr>
        <p:spPr>
          <a:xfrm>
            <a:off x="3287688" y="4888484"/>
            <a:ext cx="1797124" cy="369332"/>
          </a:xfrm>
          <a:prstGeom prst="rect">
            <a:avLst/>
          </a:prstGeom>
          <a:noFill/>
        </p:spPr>
        <p:txBody>
          <a:bodyPr wrap="square" rtlCol="0">
            <a:spAutoFit/>
          </a:bodyPr>
          <a:lstStyle/>
          <a:p>
            <a:r>
              <a:rPr lang="en-NZ" sz="1800" b="1" dirty="0">
                <a:latin typeface="+mj-lt"/>
              </a:rPr>
              <a:t>Collaborations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4"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2184614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a:xfrm>
            <a:off x="768995" y="260351"/>
            <a:ext cx="9721080" cy="936625"/>
          </a:xfrm>
        </p:spPr>
        <p:txBody>
          <a:bodyPr/>
          <a:lstStyle/>
          <a:p>
            <a:pPr eaLnBrk="1" hangingPunct="1"/>
            <a:r>
              <a:rPr lang="en-GB" dirty="0" smtClean="0"/>
              <a:t>Colloquium Outline </a:t>
            </a:r>
          </a:p>
        </p:txBody>
      </p:sp>
      <p:sp>
        <p:nvSpPr>
          <p:cNvPr id="45062" name="Rectangle 3"/>
          <p:cNvSpPr>
            <a:spLocks noGrp="1" noChangeArrowheads="1"/>
          </p:cNvSpPr>
          <p:nvPr>
            <p:ph type="body" idx="1"/>
          </p:nvPr>
        </p:nvSpPr>
        <p:spPr>
          <a:xfrm>
            <a:off x="767408" y="1412876"/>
            <a:ext cx="11017224" cy="5184775"/>
          </a:xfrm>
        </p:spPr>
        <p:txBody>
          <a:bodyPr/>
          <a:lstStyle/>
          <a:p>
            <a:pPr marL="723900" indent="-723900">
              <a:lnSpc>
                <a:spcPct val="80000"/>
              </a:lnSpc>
              <a:buNone/>
            </a:pPr>
            <a:r>
              <a:rPr lang="en-NZ" sz="1800" b="1" dirty="0"/>
              <a:t>10.15	Introduction to </a:t>
            </a:r>
            <a:r>
              <a:rPr lang="en-NZ" sz="1800" b="1" dirty="0" smtClean="0"/>
              <a:t>COMPASS – </a:t>
            </a:r>
            <a:r>
              <a:rPr lang="en-NZ" sz="1800" b="1" dirty="0"/>
              <a:t>Barry Milne</a:t>
            </a:r>
          </a:p>
          <a:p>
            <a:pPr marL="723900" indent="-723900">
              <a:lnSpc>
                <a:spcPct val="80000"/>
              </a:lnSpc>
              <a:buNone/>
            </a:pPr>
            <a:endParaRPr lang="en-NZ" sz="1800" b="1" dirty="0"/>
          </a:p>
          <a:p>
            <a:pPr marL="723900" indent="-723900">
              <a:lnSpc>
                <a:spcPct val="80000"/>
              </a:lnSpc>
              <a:buNone/>
            </a:pPr>
            <a:r>
              <a:rPr lang="en-NZ" sz="1800" b="1" dirty="0"/>
              <a:t>10.30	E </a:t>
            </a:r>
            <a:r>
              <a:rPr lang="en-NZ" sz="1800" b="1" dirty="0" err="1"/>
              <a:t>Tipu</a:t>
            </a:r>
            <a:r>
              <a:rPr lang="en-NZ" sz="1800" b="1" dirty="0"/>
              <a:t> E Rea: The Better Start National Science </a:t>
            </a:r>
            <a:r>
              <a:rPr lang="en-NZ" sz="1800" b="1" dirty="0" smtClean="0"/>
              <a:t>Challenge – </a:t>
            </a:r>
            <a:r>
              <a:rPr lang="en-NZ" sz="1800" b="1" dirty="0"/>
              <a:t>Rick </a:t>
            </a:r>
            <a:r>
              <a:rPr lang="en-NZ" sz="1800" b="1" dirty="0" err="1"/>
              <a:t>Audas</a:t>
            </a:r>
            <a:endParaRPr lang="en-NZ" sz="1800" b="1" dirty="0"/>
          </a:p>
          <a:p>
            <a:pPr marL="723900" indent="-723900">
              <a:lnSpc>
                <a:spcPct val="80000"/>
              </a:lnSpc>
              <a:buNone/>
            </a:pPr>
            <a:endParaRPr lang="en-NZ" sz="1800" b="1" dirty="0"/>
          </a:p>
          <a:p>
            <a:pPr marL="723900" indent="-723900">
              <a:lnSpc>
                <a:spcPct val="80000"/>
              </a:lnSpc>
              <a:buNone/>
            </a:pPr>
            <a:r>
              <a:rPr lang="en-NZ" sz="1800" b="1" dirty="0"/>
              <a:t>11.00	Who misses out on the B4 School Check</a:t>
            </a:r>
            <a:r>
              <a:rPr lang="en-NZ" sz="1800" b="1" dirty="0" smtClean="0"/>
              <a:t>? – </a:t>
            </a:r>
            <a:r>
              <a:rPr lang="en-NZ" sz="1800" b="1" dirty="0"/>
              <a:t>Sheree Gibb</a:t>
            </a:r>
          </a:p>
          <a:p>
            <a:pPr marL="723900" indent="-723900">
              <a:lnSpc>
                <a:spcPct val="80000"/>
              </a:lnSpc>
              <a:buNone/>
            </a:pPr>
            <a:endParaRPr lang="en-NZ" sz="1800" b="1" dirty="0"/>
          </a:p>
          <a:p>
            <a:pPr marL="723900" indent="-723900">
              <a:lnSpc>
                <a:spcPct val="80000"/>
              </a:lnSpc>
              <a:buNone/>
            </a:pPr>
            <a:r>
              <a:rPr lang="en-NZ" sz="1800" b="1" dirty="0"/>
              <a:t>11.30	Improving rates of obesity in New Zealand 4 year old </a:t>
            </a:r>
            <a:r>
              <a:rPr lang="en-NZ" sz="1800" b="1" dirty="0" smtClean="0"/>
              <a:t>children – </a:t>
            </a:r>
            <a:r>
              <a:rPr lang="en-NZ" sz="1800" b="1" dirty="0" err="1"/>
              <a:t>Nichola</a:t>
            </a:r>
            <a:r>
              <a:rPr lang="en-NZ" sz="1800" b="1" dirty="0"/>
              <a:t> Shackleton</a:t>
            </a:r>
          </a:p>
          <a:p>
            <a:pPr marL="723900" indent="-723900">
              <a:lnSpc>
                <a:spcPct val="80000"/>
              </a:lnSpc>
              <a:buNone/>
            </a:pPr>
            <a:endParaRPr lang="en-NZ" sz="1800" b="1" dirty="0" smtClean="0"/>
          </a:p>
          <a:p>
            <a:pPr marL="723900" indent="-723900">
              <a:lnSpc>
                <a:spcPct val="80000"/>
              </a:lnSpc>
              <a:buNone/>
            </a:pPr>
            <a:r>
              <a:rPr lang="en-NZ" sz="1800" b="1" dirty="0" smtClean="0"/>
              <a:t>12.00</a:t>
            </a:r>
            <a:r>
              <a:rPr lang="en-NZ" sz="1800" b="1" dirty="0"/>
              <a:t>	Seasonal effects on obesity in New Zealand 4 year old </a:t>
            </a:r>
            <a:r>
              <a:rPr lang="en-NZ" sz="1800" b="1" dirty="0" smtClean="0"/>
              <a:t>children – Barry Milne</a:t>
            </a:r>
            <a:endParaRPr lang="en-NZ" sz="1800" b="1" dirty="0"/>
          </a:p>
          <a:p>
            <a:pPr marL="723900" indent="-723900">
              <a:lnSpc>
                <a:spcPct val="80000"/>
              </a:lnSpc>
              <a:buNone/>
            </a:pPr>
            <a:endParaRPr lang="en-GB" sz="1800" b="1" dirty="0"/>
          </a:p>
          <a:p>
            <a:pPr marL="723900" indent="-723900">
              <a:lnSpc>
                <a:spcPct val="80000"/>
              </a:lnSpc>
              <a:buNone/>
            </a:pPr>
            <a:r>
              <a:rPr lang="en-GB" sz="1800" b="1" dirty="0"/>
              <a:t>12.30	LUNCH BREAK</a:t>
            </a:r>
          </a:p>
          <a:p>
            <a:pPr marL="723900" lvl="2" indent="-723900">
              <a:lnSpc>
                <a:spcPct val="80000"/>
              </a:lnSpc>
              <a:buNone/>
            </a:pPr>
            <a:endParaRPr lang="en-GB" sz="1800" b="1" dirty="0"/>
          </a:p>
          <a:p>
            <a:pPr marL="723900" indent="-723900">
              <a:lnSpc>
                <a:spcPct val="80000"/>
              </a:lnSpc>
              <a:buNone/>
            </a:pPr>
            <a:r>
              <a:rPr lang="en-GB" sz="1800" b="1" dirty="0"/>
              <a:t>13.15	</a:t>
            </a:r>
            <a:r>
              <a:rPr lang="en-NZ" sz="1800" b="1" dirty="0"/>
              <a:t>Index of multiple deprivation and dental </a:t>
            </a:r>
            <a:r>
              <a:rPr lang="en-NZ" sz="1800" b="1" dirty="0" smtClean="0"/>
              <a:t>health</a:t>
            </a:r>
            <a:r>
              <a:rPr lang="en-NZ" sz="1800" b="1" dirty="0"/>
              <a:t> – </a:t>
            </a:r>
            <a:r>
              <a:rPr lang="en-NZ" sz="1800" b="1" dirty="0" err="1"/>
              <a:t>Nichola</a:t>
            </a:r>
            <a:r>
              <a:rPr lang="en-NZ" sz="1800" b="1" dirty="0"/>
              <a:t> Shackleton</a:t>
            </a:r>
          </a:p>
          <a:p>
            <a:pPr marL="723900" indent="-723900">
              <a:lnSpc>
                <a:spcPct val="80000"/>
              </a:lnSpc>
              <a:buNone/>
            </a:pPr>
            <a:endParaRPr lang="en-NZ" sz="1800" b="1" dirty="0"/>
          </a:p>
          <a:p>
            <a:pPr marL="723900" indent="-723900">
              <a:lnSpc>
                <a:spcPct val="80000"/>
              </a:lnSpc>
              <a:buNone/>
            </a:pPr>
            <a:r>
              <a:rPr lang="en-NZ" sz="1800" b="1" dirty="0"/>
              <a:t>13.45	Loneliness across the life </a:t>
            </a:r>
            <a:r>
              <a:rPr lang="en-NZ" sz="1800" b="1" dirty="0" smtClean="0"/>
              <a:t>course – </a:t>
            </a:r>
            <a:r>
              <a:rPr lang="en-NZ" sz="1800" b="1" dirty="0"/>
              <a:t>Roy Lay-Yee</a:t>
            </a:r>
          </a:p>
          <a:p>
            <a:pPr marL="723900" indent="-723900">
              <a:lnSpc>
                <a:spcPct val="80000"/>
              </a:lnSpc>
              <a:buNone/>
            </a:pPr>
            <a:endParaRPr lang="en-NZ" sz="1800" b="1" dirty="0" smtClean="0"/>
          </a:p>
          <a:p>
            <a:pPr marL="723900" indent="-723900">
              <a:lnSpc>
                <a:spcPct val="80000"/>
              </a:lnSpc>
              <a:buNone/>
            </a:pPr>
            <a:r>
              <a:rPr lang="en-NZ" sz="1800" b="1" dirty="0" smtClean="0"/>
              <a:t>14.15</a:t>
            </a:r>
            <a:r>
              <a:rPr lang="en-NZ" sz="1800" b="1" dirty="0"/>
              <a:t>	A Shiny new app for </a:t>
            </a:r>
            <a:r>
              <a:rPr lang="en-NZ" sz="1800" b="1" dirty="0" smtClean="0"/>
              <a:t>policy – </a:t>
            </a:r>
            <a:r>
              <a:rPr lang="en-NZ" sz="1800" b="1" dirty="0"/>
              <a:t>Barry Milne</a:t>
            </a:r>
          </a:p>
          <a:p>
            <a:pPr marL="723900" indent="-723900">
              <a:lnSpc>
                <a:spcPct val="80000"/>
              </a:lnSpc>
              <a:buNone/>
            </a:pPr>
            <a:endParaRPr lang="en-GB" sz="1800" dirty="0"/>
          </a:p>
          <a:p>
            <a:pPr marL="723900" indent="-723900">
              <a:lnSpc>
                <a:spcPct val="80000"/>
              </a:lnSpc>
              <a:buNone/>
            </a:pPr>
            <a:r>
              <a:rPr lang="en-NZ" sz="1800" b="1" dirty="0"/>
              <a:t>14.45	CONCLUSION</a:t>
            </a:r>
            <a:endParaRPr lang="en-GB" sz="1800" dirty="0"/>
          </a:p>
          <a:p>
            <a:pPr marL="1371600" lvl="2" indent="-457200">
              <a:lnSpc>
                <a:spcPct val="80000"/>
              </a:lnSpc>
              <a:buNone/>
            </a:pPr>
            <a:endParaRPr lang="en-GB"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348880"/>
            <a:ext cx="3005012" cy="369332"/>
          </a:xfrm>
          <a:prstGeom prst="rect">
            <a:avLst/>
          </a:prstGeom>
          <a:noFill/>
        </p:spPr>
        <p:txBody>
          <a:bodyPr wrap="square" rtlCol="0">
            <a:spAutoFit/>
          </a:bodyPr>
          <a:lstStyle/>
          <a:p>
            <a:r>
              <a:rPr lang="en-NZ" sz="1800" b="1" dirty="0">
                <a:latin typeface="+mj-lt"/>
              </a:rPr>
              <a:t>Promoting Social Science</a:t>
            </a:r>
          </a:p>
        </p:txBody>
      </p:sp>
      <p:sp>
        <p:nvSpPr>
          <p:cNvPr id="11" name="TextBox 10"/>
          <p:cNvSpPr txBox="1"/>
          <p:nvPr/>
        </p:nvSpPr>
        <p:spPr>
          <a:xfrm>
            <a:off x="7195444" y="4893309"/>
            <a:ext cx="2428948" cy="1477328"/>
          </a:xfrm>
          <a:prstGeom prst="rect">
            <a:avLst/>
          </a:prstGeom>
          <a:noFill/>
        </p:spPr>
        <p:txBody>
          <a:bodyPr wrap="square" rtlCol="0">
            <a:spAutoFit/>
          </a:bodyPr>
          <a:lstStyle/>
          <a:p>
            <a:r>
              <a:rPr lang="en-NZ" sz="1800" b="1" dirty="0">
                <a:solidFill>
                  <a:srgbClr val="FF0000"/>
                </a:solidFill>
                <a:latin typeface="+mj-lt"/>
              </a:rPr>
              <a:t>Policy engagement</a:t>
            </a:r>
          </a:p>
          <a:p>
            <a:pPr marL="285750" indent="-285750">
              <a:buFont typeface="Arial" panose="020B0604020202020204" pitchFamily="34" charset="0"/>
              <a:buChar char="•"/>
            </a:pPr>
            <a:r>
              <a:rPr lang="en-NZ" sz="1800" b="1" dirty="0">
                <a:solidFill>
                  <a:srgbClr val="FF0000"/>
                </a:solidFill>
                <a:latin typeface="+mj-lt"/>
              </a:rPr>
              <a:t>MOH, MSD, MOE, MOJ, OCC, TPK, </a:t>
            </a:r>
            <a:r>
              <a:rPr lang="en-NZ" sz="1800" b="1" dirty="0" err="1">
                <a:solidFill>
                  <a:srgbClr val="FF0000"/>
                </a:solidFill>
                <a:latin typeface="+mj-lt"/>
              </a:rPr>
              <a:t>SuPERU</a:t>
            </a:r>
            <a:r>
              <a:rPr lang="en-NZ" sz="1800" b="1" dirty="0">
                <a:solidFill>
                  <a:srgbClr val="FF0000"/>
                </a:solidFill>
                <a:latin typeface="+mj-lt"/>
              </a:rPr>
              <a:t>, ACC</a:t>
            </a:r>
          </a:p>
          <a:p>
            <a:pPr marL="285750" indent="-285750">
              <a:buFont typeface="Arial" panose="020B0604020202020204" pitchFamily="34" charset="0"/>
              <a:buChar char="•"/>
            </a:pPr>
            <a:endParaRPr lang="en-NZ" sz="1800" b="1" dirty="0">
              <a:solidFill>
                <a:srgbClr val="FF0000"/>
              </a:solidFill>
              <a:latin typeface="+mj-lt"/>
            </a:endParaRPr>
          </a:p>
        </p:txBody>
      </p:sp>
      <p:sp>
        <p:nvSpPr>
          <p:cNvPr id="12" name="TextBox 11"/>
          <p:cNvSpPr txBox="1"/>
          <p:nvPr/>
        </p:nvSpPr>
        <p:spPr>
          <a:xfrm>
            <a:off x="2927648" y="2358172"/>
            <a:ext cx="2157164" cy="369332"/>
          </a:xfrm>
          <a:prstGeom prst="rect">
            <a:avLst/>
          </a:prstGeom>
          <a:noFill/>
        </p:spPr>
        <p:txBody>
          <a:bodyPr wrap="square" rtlCol="0">
            <a:spAutoFit/>
          </a:bodyPr>
          <a:lstStyle/>
          <a:p>
            <a:r>
              <a:rPr lang="en-NZ" sz="1800" b="1" dirty="0">
                <a:latin typeface="+mj-lt"/>
              </a:rPr>
              <a:t>Longitudinal data</a:t>
            </a:r>
          </a:p>
        </p:txBody>
      </p:sp>
      <p:sp>
        <p:nvSpPr>
          <p:cNvPr id="13" name="TextBox 12"/>
          <p:cNvSpPr txBox="1"/>
          <p:nvPr/>
        </p:nvSpPr>
        <p:spPr>
          <a:xfrm>
            <a:off x="3287688" y="4888484"/>
            <a:ext cx="1797124" cy="369332"/>
          </a:xfrm>
          <a:prstGeom prst="rect">
            <a:avLst/>
          </a:prstGeom>
          <a:noFill/>
        </p:spPr>
        <p:txBody>
          <a:bodyPr wrap="square" rtlCol="0">
            <a:spAutoFit/>
          </a:bodyPr>
          <a:lstStyle/>
          <a:p>
            <a:r>
              <a:rPr lang="en-NZ" sz="1800" b="1" dirty="0">
                <a:latin typeface="+mj-lt"/>
              </a:rPr>
              <a:t>Collaborations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5" name="Title 1"/>
          <p:cNvSpPr>
            <a:spLocks noGrp="1"/>
          </p:cNvSpPr>
          <p:nvPr>
            <p:ph type="title"/>
          </p:nvPr>
        </p:nvSpPr>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1860173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latin typeface="+mj-lt"/>
              </a:rPr>
              <a:t>Quantitative training</a:t>
            </a:r>
          </a:p>
        </p:txBody>
      </p:sp>
      <p:sp>
        <p:nvSpPr>
          <p:cNvPr id="9" name="TextBox 8"/>
          <p:cNvSpPr txBox="1"/>
          <p:nvPr/>
        </p:nvSpPr>
        <p:spPr>
          <a:xfrm>
            <a:off x="3647728" y="3603874"/>
            <a:ext cx="1437084" cy="461665"/>
          </a:xfrm>
          <a:prstGeom prst="rect">
            <a:avLst/>
          </a:prstGeom>
          <a:noFill/>
        </p:spPr>
        <p:txBody>
          <a:bodyPr wrap="square" rtlCol="0">
            <a:spAutoFit/>
          </a:bodyPr>
          <a:lstStyle/>
          <a:p>
            <a:r>
              <a:rPr lang="en-NZ" b="1" dirty="0">
                <a:latin typeface="+mj-lt"/>
              </a:rPr>
              <a:t>Surveys</a:t>
            </a:r>
          </a:p>
        </p:txBody>
      </p:sp>
      <p:sp>
        <p:nvSpPr>
          <p:cNvPr id="10" name="TextBox 9"/>
          <p:cNvSpPr txBox="1"/>
          <p:nvPr/>
        </p:nvSpPr>
        <p:spPr>
          <a:xfrm>
            <a:off x="7195444" y="2411596"/>
            <a:ext cx="3005012" cy="369332"/>
          </a:xfrm>
          <a:prstGeom prst="rect">
            <a:avLst/>
          </a:prstGeom>
          <a:noFill/>
        </p:spPr>
        <p:txBody>
          <a:bodyPr wrap="square" rtlCol="0">
            <a:spAutoFit/>
          </a:bodyPr>
          <a:lstStyle/>
          <a:p>
            <a:r>
              <a:rPr lang="en-NZ" sz="1800" b="1" dirty="0">
                <a:latin typeface="+mj-lt"/>
              </a:rPr>
              <a:t>Promoting Social Science</a:t>
            </a:r>
          </a:p>
        </p:txBody>
      </p:sp>
      <p:sp>
        <p:nvSpPr>
          <p:cNvPr id="11" name="TextBox 10"/>
          <p:cNvSpPr txBox="1"/>
          <p:nvPr/>
        </p:nvSpPr>
        <p:spPr>
          <a:xfrm>
            <a:off x="7195444" y="4893309"/>
            <a:ext cx="2428948" cy="369332"/>
          </a:xfrm>
          <a:prstGeom prst="rect">
            <a:avLst/>
          </a:prstGeom>
          <a:noFill/>
        </p:spPr>
        <p:txBody>
          <a:bodyPr wrap="square" rtlCol="0">
            <a:spAutoFit/>
          </a:bodyPr>
          <a:lstStyle/>
          <a:p>
            <a:r>
              <a:rPr lang="en-NZ" sz="1800" b="1" dirty="0">
                <a:latin typeface="+mj-lt"/>
              </a:rPr>
              <a:t>Policy engagement</a:t>
            </a:r>
          </a:p>
        </p:txBody>
      </p:sp>
      <p:sp>
        <p:nvSpPr>
          <p:cNvPr id="12" name="TextBox 11"/>
          <p:cNvSpPr txBox="1"/>
          <p:nvPr/>
        </p:nvSpPr>
        <p:spPr>
          <a:xfrm>
            <a:off x="2927648" y="2420888"/>
            <a:ext cx="2157164" cy="369332"/>
          </a:xfrm>
          <a:prstGeom prst="rect">
            <a:avLst/>
          </a:prstGeom>
          <a:noFill/>
        </p:spPr>
        <p:txBody>
          <a:bodyPr wrap="square" rtlCol="0">
            <a:spAutoFit/>
          </a:bodyPr>
          <a:lstStyle/>
          <a:p>
            <a:r>
              <a:rPr lang="en-NZ" sz="1800" b="1" dirty="0">
                <a:latin typeface="+mj-lt"/>
              </a:rPr>
              <a:t>Longitudinal data</a:t>
            </a:r>
          </a:p>
        </p:txBody>
      </p:sp>
      <p:sp>
        <p:nvSpPr>
          <p:cNvPr id="13" name="TextBox 12"/>
          <p:cNvSpPr txBox="1"/>
          <p:nvPr/>
        </p:nvSpPr>
        <p:spPr>
          <a:xfrm>
            <a:off x="3287688" y="4888484"/>
            <a:ext cx="1797124" cy="369332"/>
          </a:xfrm>
          <a:prstGeom prst="rect">
            <a:avLst/>
          </a:prstGeom>
          <a:noFill/>
        </p:spPr>
        <p:txBody>
          <a:bodyPr wrap="square" rtlCol="0">
            <a:spAutoFit/>
          </a:bodyPr>
          <a:lstStyle/>
          <a:p>
            <a:r>
              <a:rPr lang="en-NZ" sz="1800" b="1" dirty="0">
                <a:latin typeface="+mj-lt"/>
              </a:rPr>
              <a:t>Collaborations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5"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1706495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a:xfrm>
            <a:off x="768995" y="260351"/>
            <a:ext cx="9721080" cy="936625"/>
          </a:xfrm>
        </p:spPr>
        <p:txBody>
          <a:bodyPr/>
          <a:lstStyle/>
          <a:p>
            <a:pPr eaLnBrk="1" hangingPunct="1"/>
            <a:r>
              <a:rPr lang="en-GB" dirty="0" smtClean="0"/>
              <a:t>Colloquium Outline </a:t>
            </a:r>
          </a:p>
        </p:txBody>
      </p:sp>
      <p:sp>
        <p:nvSpPr>
          <p:cNvPr id="45062" name="Rectangle 3"/>
          <p:cNvSpPr>
            <a:spLocks noGrp="1" noChangeArrowheads="1"/>
          </p:cNvSpPr>
          <p:nvPr>
            <p:ph type="body" idx="1"/>
          </p:nvPr>
        </p:nvSpPr>
        <p:spPr>
          <a:xfrm>
            <a:off x="767408" y="1412876"/>
            <a:ext cx="11017224" cy="5184775"/>
          </a:xfrm>
        </p:spPr>
        <p:txBody>
          <a:bodyPr/>
          <a:lstStyle/>
          <a:p>
            <a:pPr marL="723900" indent="-723900">
              <a:lnSpc>
                <a:spcPct val="80000"/>
              </a:lnSpc>
              <a:buNone/>
            </a:pPr>
            <a:r>
              <a:rPr lang="en-NZ" sz="1800" b="1" dirty="0"/>
              <a:t>10.15	Introduction to </a:t>
            </a:r>
            <a:r>
              <a:rPr lang="en-NZ" sz="1800" b="1" dirty="0" smtClean="0"/>
              <a:t>COMPASS – </a:t>
            </a:r>
            <a:r>
              <a:rPr lang="en-NZ" sz="1800" b="1" dirty="0"/>
              <a:t>Barry Milne</a:t>
            </a:r>
          </a:p>
          <a:p>
            <a:pPr marL="723900" indent="-723900">
              <a:lnSpc>
                <a:spcPct val="80000"/>
              </a:lnSpc>
              <a:buNone/>
            </a:pPr>
            <a:endParaRPr lang="en-NZ" sz="1800" b="1" dirty="0"/>
          </a:p>
          <a:p>
            <a:pPr marL="723900" indent="-723900">
              <a:lnSpc>
                <a:spcPct val="80000"/>
              </a:lnSpc>
              <a:buNone/>
            </a:pPr>
            <a:r>
              <a:rPr lang="en-NZ" sz="1800" b="1" dirty="0"/>
              <a:t>10.30	E </a:t>
            </a:r>
            <a:r>
              <a:rPr lang="en-NZ" sz="1800" b="1" dirty="0" err="1"/>
              <a:t>Tipu</a:t>
            </a:r>
            <a:r>
              <a:rPr lang="en-NZ" sz="1800" b="1" dirty="0"/>
              <a:t> E Rea: The Better Start National Science </a:t>
            </a:r>
            <a:r>
              <a:rPr lang="en-NZ" sz="1800" b="1" dirty="0" smtClean="0"/>
              <a:t>Challenge – </a:t>
            </a:r>
            <a:r>
              <a:rPr lang="en-NZ" sz="1800" b="1" dirty="0"/>
              <a:t>Rick </a:t>
            </a:r>
            <a:r>
              <a:rPr lang="en-NZ" sz="1800" b="1" dirty="0" err="1"/>
              <a:t>Audas</a:t>
            </a:r>
            <a:endParaRPr lang="en-NZ" sz="1800" b="1" dirty="0"/>
          </a:p>
          <a:p>
            <a:pPr marL="723900" indent="-723900">
              <a:lnSpc>
                <a:spcPct val="80000"/>
              </a:lnSpc>
              <a:buNone/>
            </a:pPr>
            <a:endParaRPr lang="en-NZ" sz="1800" b="1" dirty="0"/>
          </a:p>
          <a:p>
            <a:pPr marL="723900" indent="-723900">
              <a:lnSpc>
                <a:spcPct val="80000"/>
              </a:lnSpc>
              <a:buNone/>
            </a:pPr>
            <a:r>
              <a:rPr lang="en-NZ" sz="1800" b="1" dirty="0"/>
              <a:t>11.00	Who misses out on the B4 School Check</a:t>
            </a:r>
            <a:r>
              <a:rPr lang="en-NZ" sz="1800" b="1" dirty="0" smtClean="0"/>
              <a:t>? – </a:t>
            </a:r>
            <a:r>
              <a:rPr lang="en-NZ" sz="1800" b="1" dirty="0"/>
              <a:t>Sheree Gibb</a:t>
            </a:r>
          </a:p>
          <a:p>
            <a:pPr marL="723900" indent="-723900">
              <a:lnSpc>
                <a:spcPct val="80000"/>
              </a:lnSpc>
              <a:buNone/>
            </a:pPr>
            <a:endParaRPr lang="en-NZ" sz="1800" b="1" dirty="0"/>
          </a:p>
          <a:p>
            <a:pPr marL="723900" indent="-723900">
              <a:lnSpc>
                <a:spcPct val="80000"/>
              </a:lnSpc>
              <a:buNone/>
            </a:pPr>
            <a:r>
              <a:rPr lang="en-NZ" sz="1800" b="1" dirty="0"/>
              <a:t>11.30	Improving rates of obesity in New Zealand 4 year old </a:t>
            </a:r>
            <a:r>
              <a:rPr lang="en-NZ" sz="1800" b="1" dirty="0" smtClean="0"/>
              <a:t>children – </a:t>
            </a:r>
            <a:r>
              <a:rPr lang="en-NZ" sz="1800" b="1" dirty="0" err="1"/>
              <a:t>Nichola</a:t>
            </a:r>
            <a:r>
              <a:rPr lang="en-NZ" sz="1800" b="1" dirty="0"/>
              <a:t> Shackleton</a:t>
            </a:r>
          </a:p>
          <a:p>
            <a:pPr marL="723900" indent="-723900">
              <a:lnSpc>
                <a:spcPct val="80000"/>
              </a:lnSpc>
              <a:buNone/>
            </a:pPr>
            <a:endParaRPr lang="en-NZ" sz="1800" b="1" dirty="0" smtClean="0"/>
          </a:p>
          <a:p>
            <a:pPr marL="723900" indent="-723900">
              <a:lnSpc>
                <a:spcPct val="80000"/>
              </a:lnSpc>
              <a:buNone/>
            </a:pPr>
            <a:r>
              <a:rPr lang="en-NZ" sz="1800" b="1" dirty="0" smtClean="0"/>
              <a:t>12.00</a:t>
            </a:r>
            <a:r>
              <a:rPr lang="en-NZ" sz="1800" b="1" dirty="0"/>
              <a:t>	Seasonal effects on obesity in New Zealand 4 year old </a:t>
            </a:r>
            <a:r>
              <a:rPr lang="en-NZ" sz="1800" b="1" dirty="0" smtClean="0"/>
              <a:t>children – Barry Milne</a:t>
            </a:r>
            <a:endParaRPr lang="en-NZ" sz="1800" b="1" dirty="0"/>
          </a:p>
          <a:p>
            <a:pPr marL="723900" indent="-723900">
              <a:lnSpc>
                <a:spcPct val="80000"/>
              </a:lnSpc>
              <a:buNone/>
            </a:pPr>
            <a:endParaRPr lang="en-GB" sz="1800" b="1" dirty="0"/>
          </a:p>
          <a:p>
            <a:pPr marL="723900" indent="-723900">
              <a:lnSpc>
                <a:spcPct val="80000"/>
              </a:lnSpc>
              <a:buNone/>
            </a:pPr>
            <a:r>
              <a:rPr lang="en-GB" sz="1800" b="1" dirty="0"/>
              <a:t>12.30	LUNCH BREAK</a:t>
            </a:r>
          </a:p>
          <a:p>
            <a:pPr marL="723900" lvl="2" indent="-723900">
              <a:lnSpc>
                <a:spcPct val="80000"/>
              </a:lnSpc>
              <a:buNone/>
            </a:pPr>
            <a:endParaRPr lang="en-GB" sz="1800" b="1" dirty="0"/>
          </a:p>
          <a:p>
            <a:pPr marL="723900" indent="-723900">
              <a:lnSpc>
                <a:spcPct val="80000"/>
              </a:lnSpc>
              <a:buNone/>
            </a:pPr>
            <a:r>
              <a:rPr lang="en-GB" sz="1800" b="1" dirty="0"/>
              <a:t>13.15	</a:t>
            </a:r>
            <a:r>
              <a:rPr lang="en-NZ" sz="1800" b="1" dirty="0"/>
              <a:t>Index of multiple deprivation and dental </a:t>
            </a:r>
            <a:r>
              <a:rPr lang="en-NZ" sz="1800" b="1" dirty="0" smtClean="0"/>
              <a:t>health</a:t>
            </a:r>
            <a:r>
              <a:rPr lang="en-NZ" sz="1800" b="1" dirty="0"/>
              <a:t> – </a:t>
            </a:r>
            <a:r>
              <a:rPr lang="en-NZ" sz="1800" b="1" dirty="0" err="1"/>
              <a:t>Nichola</a:t>
            </a:r>
            <a:r>
              <a:rPr lang="en-NZ" sz="1800" b="1" dirty="0"/>
              <a:t> Shackleton</a:t>
            </a:r>
          </a:p>
          <a:p>
            <a:pPr marL="723900" indent="-723900">
              <a:lnSpc>
                <a:spcPct val="80000"/>
              </a:lnSpc>
              <a:buNone/>
            </a:pPr>
            <a:endParaRPr lang="en-NZ" sz="1800" b="1" dirty="0"/>
          </a:p>
          <a:p>
            <a:pPr marL="723900" indent="-723900">
              <a:lnSpc>
                <a:spcPct val="80000"/>
              </a:lnSpc>
              <a:buNone/>
            </a:pPr>
            <a:r>
              <a:rPr lang="en-NZ" sz="1800" b="1" dirty="0"/>
              <a:t>13.45	Loneliness across the life </a:t>
            </a:r>
            <a:r>
              <a:rPr lang="en-NZ" sz="1800" b="1" dirty="0" smtClean="0"/>
              <a:t>course – </a:t>
            </a:r>
            <a:r>
              <a:rPr lang="en-NZ" sz="1800" b="1" dirty="0"/>
              <a:t>Roy Lay-Yee</a:t>
            </a:r>
          </a:p>
          <a:p>
            <a:pPr marL="723900" indent="-723900">
              <a:lnSpc>
                <a:spcPct val="80000"/>
              </a:lnSpc>
              <a:buNone/>
            </a:pPr>
            <a:endParaRPr lang="en-NZ" sz="1800" b="1" dirty="0" smtClean="0"/>
          </a:p>
          <a:p>
            <a:pPr marL="723900" indent="-723900">
              <a:lnSpc>
                <a:spcPct val="80000"/>
              </a:lnSpc>
              <a:buNone/>
            </a:pPr>
            <a:r>
              <a:rPr lang="en-NZ" sz="1800" b="1" dirty="0" smtClean="0"/>
              <a:t>14.15</a:t>
            </a:r>
            <a:r>
              <a:rPr lang="en-NZ" sz="1800" b="1" dirty="0"/>
              <a:t>	A Shiny new app for </a:t>
            </a:r>
            <a:r>
              <a:rPr lang="en-NZ" sz="1800" b="1" dirty="0" smtClean="0"/>
              <a:t>policy – </a:t>
            </a:r>
            <a:r>
              <a:rPr lang="en-NZ" sz="1800" b="1" dirty="0"/>
              <a:t>Barry Milne</a:t>
            </a:r>
          </a:p>
          <a:p>
            <a:pPr marL="723900" indent="-723900">
              <a:lnSpc>
                <a:spcPct val="80000"/>
              </a:lnSpc>
              <a:buNone/>
            </a:pPr>
            <a:endParaRPr lang="en-GB" sz="1800" dirty="0"/>
          </a:p>
          <a:p>
            <a:pPr marL="723900" indent="-723900">
              <a:lnSpc>
                <a:spcPct val="80000"/>
              </a:lnSpc>
              <a:buNone/>
            </a:pPr>
            <a:r>
              <a:rPr lang="en-NZ" sz="1800" b="1" dirty="0"/>
              <a:t>14.45	CONCLUSION</a:t>
            </a:r>
            <a:endParaRPr lang="en-GB" sz="1800" dirty="0"/>
          </a:p>
          <a:p>
            <a:pPr marL="1371600" lvl="2" indent="-457200">
              <a:lnSpc>
                <a:spcPct val="80000"/>
              </a:lnSpc>
              <a:buNone/>
            </a:pPr>
            <a:endParaRPr lang="en-GB" sz="1800" dirty="0"/>
          </a:p>
        </p:txBody>
      </p:sp>
    </p:spTree>
    <p:extLst>
      <p:ext uri="{BB962C8B-B14F-4D97-AF65-F5344CB8AC3E}">
        <p14:creationId xmlns:p14="http://schemas.microsoft.com/office/powerpoint/2010/main" val="328007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COMPASS?</a:t>
            </a:r>
            <a:endParaRPr lang="en-NZ" dirty="0"/>
          </a:p>
        </p:txBody>
      </p:sp>
      <p:sp>
        <p:nvSpPr>
          <p:cNvPr id="3" name="Content Placeholder 2"/>
          <p:cNvSpPr>
            <a:spLocks noGrp="1"/>
          </p:cNvSpPr>
          <p:nvPr>
            <p:ph idx="1"/>
          </p:nvPr>
        </p:nvSpPr>
        <p:spPr/>
        <p:txBody>
          <a:bodyPr/>
          <a:lstStyle/>
          <a:p>
            <a:r>
              <a:rPr lang="en-NZ" dirty="0" smtClean="0"/>
              <a:t>2000 – Social Science Research Group</a:t>
            </a:r>
          </a:p>
          <a:p>
            <a:r>
              <a:rPr lang="en-NZ" dirty="0" smtClean="0"/>
              <a:t>2008 – COMPASS formed</a:t>
            </a:r>
          </a:p>
          <a:p>
            <a:pPr lvl="1"/>
            <a:r>
              <a:rPr lang="en-NZ" sz="2300" b="1" dirty="0" smtClean="0"/>
              <a:t>C</a:t>
            </a:r>
            <a:r>
              <a:rPr lang="en-NZ" sz="2300" dirty="0" smtClean="0"/>
              <a:t>entre of </a:t>
            </a:r>
            <a:r>
              <a:rPr lang="en-NZ" sz="2300" b="1" dirty="0" smtClean="0"/>
              <a:t>M</a:t>
            </a:r>
            <a:r>
              <a:rPr lang="en-NZ" sz="2300" dirty="0" smtClean="0"/>
              <a:t>ethods and </a:t>
            </a:r>
            <a:r>
              <a:rPr lang="en-NZ" sz="2300" b="1" dirty="0" smtClean="0"/>
              <a:t>P</a:t>
            </a:r>
            <a:r>
              <a:rPr lang="en-NZ" sz="2300" dirty="0" smtClean="0"/>
              <a:t>olicy </a:t>
            </a:r>
            <a:r>
              <a:rPr lang="en-NZ" sz="2300" b="1" dirty="0" smtClean="0"/>
              <a:t>A</a:t>
            </a:r>
            <a:r>
              <a:rPr lang="en-NZ" sz="2300" dirty="0" smtClean="0"/>
              <a:t>pplication in the </a:t>
            </a:r>
            <a:r>
              <a:rPr lang="en-NZ" sz="2300" b="1" dirty="0" smtClean="0"/>
              <a:t>S</a:t>
            </a:r>
            <a:r>
              <a:rPr lang="en-NZ" sz="2300" dirty="0" smtClean="0"/>
              <a:t>ocial </a:t>
            </a:r>
            <a:r>
              <a:rPr lang="en-NZ" sz="2300" b="1" dirty="0" smtClean="0"/>
              <a:t>S</a:t>
            </a:r>
            <a:r>
              <a:rPr lang="en-NZ" sz="2300" dirty="0" smtClean="0"/>
              <a:t>ciences</a:t>
            </a:r>
          </a:p>
          <a:p>
            <a:r>
              <a:rPr lang="en-NZ" dirty="0" smtClean="0"/>
              <a:t>The team</a:t>
            </a:r>
          </a:p>
          <a:p>
            <a:pPr lvl="1"/>
            <a:r>
              <a:rPr lang="en-NZ" sz="2300" dirty="0"/>
              <a:t>Director</a:t>
            </a:r>
            <a:r>
              <a:rPr lang="en-NZ" sz="2300" dirty="0" smtClean="0"/>
              <a:t>: Barry </a:t>
            </a:r>
            <a:r>
              <a:rPr lang="en-NZ" sz="2300" dirty="0"/>
              <a:t>Milne</a:t>
            </a:r>
          </a:p>
          <a:p>
            <a:pPr lvl="1"/>
            <a:r>
              <a:rPr lang="en-NZ" sz="2300" dirty="0" smtClean="0"/>
              <a:t>Founding Director: Peter Davis</a:t>
            </a:r>
            <a:endParaRPr lang="en-NZ" sz="2300" dirty="0"/>
          </a:p>
          <a:p>
            <a:pPr lvl="1"/>
            <a:r>
              <a:rPr lang="en-NZ" sz="2300" dirty="0"/>
              <a:t>Senior Research Fellow: Roy Lay-Yee</a:t>
            </a:r>
          </a:p>
          <a:p>
            <a:pPr lvl="1"/>
            <a:r>
              <a:rPr lang="en-NZ" sz="2300" dirty="0"/>
              <a:t>Research Fellow: </a:t>
            </a:r>
            <a:r>
              <a:rPr lang="en-NZ" sz="2300" dirty="0" err="1"/>
              <a:t>Nichola</a:t>
            </a:r>
            <a:r>
              <a:rPr lang="en-NZ" sz="2300" dirty="0"/>
              <a:t> </a:t>
            </a:r>
            <a:r>
              <a:rPr lang="en-NZ" sz="2300" dirty="0" smtClean="0"/>
              <a:t>Shackleton, </a:t>
            </a:r>
            <a:r>
              <a:rPr lang="en-NZ" sz="2300" dirty="0" err="1" smtClean="0"/>
              <a:t>Jinfeng</a:t>
            </a:r>
            <a:r>
              <a:rPr lang="en-NZ" sz="2300" dirty="0" smtClean="0"/>
              <a:t> Zhao</a:t>
            </a:r>
            <a:endParaRPr lang="en-NZ" sz="2300" dirty="0"/>
          </a:p>
          <a:p>
            <a:pPr lvl="1"/>
            <a:r>
              <a:rPr lang="en-NZ" sz="2300" dirty="0"/>
              <a:t>Research Officer/Admin: Lara Greaves</a:t>
            </a:r>
          </a:p>
          <a:p>
            <a:pPr lvl="1"/>
            <a:r>
              <a:rPr lang="en-NZ" sz="2300" dirty="0" smtClean="0"/>
              <a:t>Data </a:t>
            </a:r>
            <a:r>
              <a:rPr lang="en-NZ" sz="2300" dirty="0"/>
              <a:t>Analysts: Jessica </a:t>
            </a:r>
            <a:r>
              <a:rPr lang="en-NZ" sz="2300" dirty="0" err="1"/>
              <a:t>McLay</a:t>
            </a:r>
            <a:r>
              <a:rPr lang="en-NZ" sz="2300" dirty="0"/>
              <a:t>, Martin von </a:t>
            </a:r>
            <a:r>
              <a:rPr lang="en-NZ" sz="2300" dirty="0" err="1"/>
              <a:t>Randow</a:t>
            </a:r>
            <a:r>
              <a:rPr lang="en-NZ" sz="2300" dirty="0"/>
              <a:t>, Kevin </a:t>
            </a:r>
            <a:r>
              <a:rPr lang="en-NZ" sz="2300" dirty="0" smtClean="0"/>
              <a:t>Chang, Chris Liu</a:t>
            </a:r>
            <a:endParaRPr lang="en-NZ" sz="2300" dirty="0"/>
          </a:p>
          <a:p>
            <a:pPr lvl="1"/>
            <a:r>
              <a:rPr lang="en-NZ" sz="2300" dirty="0"/>
              <a:t>Students: Liza </a:t>
            </a:r>
            <a:r>
              <a:rPr lang="en-NZ" sz="2300" dirty="0" smtClean="0"/>
              <a:t>Bolton</a:t>
            </a:r>
            <a:endParaRPr lang="en-NZ" sz="2300" dirty="0"/>
          </a:p>
          <a:p>
            <a:pPr lvl="1"/>
            <a:r>
              <a:rPr lang="en-NZ" sz="2300" dirty="0" smtClean="0"/>
              <a:t>Research management</a:t>
            </a:r>
            <a:r>
              <a:rPr lang="en-NZ" sz="2300" dirty="0"/>
              <a:t>: Gerry </a:t>
            </a:r>
            <a:r>
              <a:rPr lang="en-NZ" sz="2300" dirty="0" err="1"/>
              <a:t>Cotterell</a:t>
            </a:r>
            <a:endParaRPr lang="en-NZ" sz="2300" dirty="0" smtClean="0"/>
          </a:p>
          <a:p>
            <a:pPr lvl="1"/>
            <a:endParaRPr lang="en-NZ" dirty="0"/>
          </a:p>
        </p:txBody>
      </p:sp>
    </p:spTree>
    <p:extLst>
      <p:ext uri="{BB962C8B-B14F-4D97-AF65-F5344CB8AC3E}">
        <p14:creationId xmlns:p14="http://schemas.microsoft.com/office/powerpoint/2010/main" val="1284057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Tree>
    <p:extLst>
      <p:ext uri="{BB962C8B-B14F-4D97-AF65-F5344CB8AC3E}">
        <p14:creationId xmlns:p14="http://schemas.microsoft.com/office/powerpoint/2010/main" val="2046870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solidFill>
                  <a:srgbClr val="FF0000"/>
                </a:solidFill>
                <a:latin typeface="+mj-lt"/>
              </a:rPr>
              <a:t>Micro-simulation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8" name="Title 1"/>
          <p:cNvSpPr>
            <a:spLocks noGrp="1"/>
          </p:cNvSpPr>
          <p:nvPr>
            <p:ph type="title"/>
          </p:nvPr>
        </p:nvSpPr>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199556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Microsimulation</a:t>
            </a:r>
            <a:endParaRPr lang="en-NZ" dirty="0"/>
          </a:p>
        </p:txBody>
      </p:sp>
      <p:sp>
        <p:nvSpPr>
          <p:cNvPr id="3" name="Content Placeholder 2"/>
          <p:cNvSpPr>
            <a:spLocks noGrp="1"/>
          </p:cNvSpPr>
          <p:nvPr>
            <p:ph idx="1"/>
          </p:nvPr>
        </p:nvSpPr>
        <p:spPr/>
        <p:txBody>
          <a:bodyPr/>
          <a:lstStyle/>
          <a:p>
            <a:r>
              <a:rPr lang="en-NZ" b="1" dirty="0" smtClean="0"/>
              <a:t>2005-2008 </a:t>
            </a:r>
            <a:r>
              <a:rPr lang="en-NZ" dirty="0"/>
              <a:t>PCASO (HRC</a:t>
            </a:r>
            <a:r>
              <a:rPr lang="en-NZ" dirty="0" smtClean="0"/>
              <a:t>)</a:t>
            </a:r>
          </a:p>
          <a:p>
            <a:pPr lvl="2"/>
            <a:endParaRPr lang="en-NZ" dirty="0"/>
          </a:p>
          <a:p>
            <a:r>
              <a:rPr lang="en-NZ" b="1" dirty="0"/>
              <a:t>2009-2012 </a:t>
            </a:r>
            <a:r>
              <a:rPr lang="en-NZ" dirty="0"/>
              <a:t>BCASO (HRC</a:t>
            </a:r>
            <a:r>
              <a:rPr lang="en-NZ" dirty="0" smtClean="0"/>
              <a:t>)</a:t>
            </a:r>
          </a:p>
          <a:p>
            <a:pPr lvl="2"/>
            <a:endParaRPr lang="en-NZ" dirty="0"/>
          </a:p>
          <a:p>
            <a:r>
              <a:rPr lang="en-NZ" b="1" dirty="0" smtClean="0"/>
              <a:t>2009-2013 </a:t>
            </a:r>
            <a:r>
              <a:rPr lang="en-NZ" dirty="0" smtClean="0"/>
              <a:t>MELC (FRST)</a:t>
            </a:r>
          </a:p>
          <a:p>
            <a:pPr lvl="2"/>
            <a:endParaRPr lang="en-NZ" dirty="0" smtClean="0"/>
          </a:p>
          <a:p>
            <a:r>
              <a:rPr lang="en-NZ" b="1" dirty="0" smtClean="0"/>
              <a:t>2013-2016 </a:t>
            </a:r>
            <a:r>
              <a:rPr lang="en-NZ" dirty="0" smtClean="0"/>
              <a:t>Knowledge Lab (MBIE)</a:t>
            </a:r>
          </a:p>
          <a:p>
            <a:pPr lvl="2"/>
            <a:endParaRPr lang="en-NZ" dirty="0" smtClean="0"/>
          </a:p>
          <a:p>
            <a:r>
              <a:rPr lang="en-NZ" b="1" dirty="0" smtClean="0"/>
              <a:t>2015-2017 </a:t>
            </a:r>
            <a:r>
              <a:rPr lang="en-NZ" dirty="0" smtClean="0"/>
              <a:t>Social Laboratory (RSNZ, </a:t>
            </a:r>
            <a:r>
              <a:rPr lang="en-NZ" dirty="0" err="1" smtClean="0"/>
              <a:t>Te</a:t>
            </a:r>
            <a:r>
              <a:rPr lang="en-NZ" dirty="0" smtClean="0"/>
              <a:t> </a:t>
            </a:r>
            <a:r>
              <a:rPr lang="en-NZ" dirty="0" err="1" smtClean="0"/>
              <a:t>Pūnaha</a:t>
            </a:r>
            <a:r>
              <a:rPr lang="en-NZ" dirty="0" smtClean="0"/>
              <a:t> </a:t>
            </a:r>
            <a:r>
              <a:rPr lang="en-NZ" dirty="0" err="1" smtClean="0"/>
              <a:t>Matatini</a:t>
            </a:r>
            <a:r>
              <a:rPr lang="en-NZ" dirty="0" smtClean="0"/>
              <a:t>)</a:t>
            </a:r>
          </a:p>
          <a:p>
            <a:pPr lvl="2"/>
            <a:endParaRPr lang="en-NZ" dirty="0"/>
          </a:p>
        </p:txBody>
      </p:sp>
      <p:pic>
        <p:nvPicPr>
          <p:cNvPr id="1026" name="Picture 2" descr="https://upload.wikimedia.org/wikipedia/commons/thumb/c/c4/2-Dice-Icon.svg/2000px-2-Dice-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352" y="1484784"/>
            <a:ext cx="2232048" cy="22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27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solidFill>
                  <a:srgbClr val="FF0000"/>
                </a:solidFill>
                <a:latin typeface="+mj-lt"/>
              </a:rPr>
              <a:t>Whole population data analysis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9"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309024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Whole Population Data Analysis</a:t>
            </a:r>
            <a:endParaRPr lang="en-NZ" dirty="0"/>
          </a:p>
        </p:txBody>
      </p:sp>
      <p:sp>
        <p:nvSpPr>
          <p:cNvPr id="3" name="Content Placeholder 2"/>
          <p:cNvSpPr>
            <a:spLocks noGrp="1"/>
          </p:cNvSpPr>
          <p:nvPr>
            <p:ph idx="1"/>
          </p:nvPr>
        </p:nvSpPr>
        <p:spPr/>
        <p:txBody>
          <a:bodyPr/>
          <a:lstStyle/>
          <a:p>
            <a:r>
              <a:rPr lang="en-NZ" b="1" dirty="0" smtClean="0"/>
              <a:t>2014-2017 </a:t>
            </a:r>
            <a:r>
              <a:rPr lang="en-NZ" dirty="0" smtClean="0"/>
              <a:t>Life-course mortality (HRC)</a:t>
            </a:r>
          </a:p>
          <a:p>
            <a:pPr lvl="1"/>
            <a:endParaRPr lang="en-NZ" dirty="0" smtClean="0"/>
          </a:p>
          <a:p>
            <a:r>
              <a:rPr lang="en-NZ" b="1" dirty="0" smtClean="0"/>
              <a:t>2016-2024 </a:t>
            </a:r>
            <a:r>
              <a:rPr lang="en-NZ" dirty="0" smtClean="0"/>
              <a:t>E </a:t>
            </a:r>
            <a:r>
              <a:rPr lang="en-NZ" dirty="0" err="1" smtClean="0"/>
              <a:t>Tipu</a:t>
            </a:r>
            <a:r>
              <a:rPr lang="en-NZ" dirty="0" smtClean="0"/>
              <a:t> E Rea, A Better Start NSC (MBIE)</a:t>
            </a:r>
          </a:p>
          <a:p>
            <a:pPr lvl="1"/>
            <a:endParaRPr lang="en-NZ" dirty="0" smtClean="0"/>
          </a:p>
          <a:p>
            <a:r>
              <a:rPr lang="en-NZ" b="1" dirty="0"/>
              <a:t>2016-2018 </a:t>
            </a:r>
            <a:r>
              <a:rPr lang="en-NZ" dirty="0"/>
              <a:t>Vulnerable Children Investment Approach (MSD</a:t>
            </a:r>
            <a:r>
              <a:rPr lang="en-NZ" dirty="0" smtClean="0"/>
              <a:t>)</a:t>
            </a:r>
          </a:p>
          <a:p>
            <a:pPr lvl="1"/>
            <a:endParaRPr lang="en-NZ" dirty="0" smtClean="0"/>
          </a:p>
          <a:p>
            <a:r>
              <a:rPr lang="en-NZ" b="1" dirty="0" smtClean="0"/>
              <a:t>2017-2020</a:t>
            </a:r>
            <a:r>
              <a:rPr lang="en-NZ" dirty="0" smtClean="0"/>
              <a:t> Child Poverty Project (HRC)</a:t>
            </a:r>
            <a:endParaRPr lang="en-NZ" b="1" dirty="0" smtClean="0"/>
          </a:p>
          <a:p>
            <a:r>
              <a:rPr lang="en-NZ" b="1" dirty="0" smtClean="0"/>
              <a:t>Contracts</a:t>
            </a:r>
          </a:p>
          <a:p>
            <a:pPr lvl="1"/>
            <a:r>
              <a:rPr lang="en-NZ" b="1" dirty="0" smtClean="0"/>
              <a:t>2016-2017 </a:t>
            </a:r>
            <a:r>
              <a:rPr lang="en-NZ" dirty="0" smtClean="0"/>
              <a:t>Multilingualism (UOA-FDRF – Louise Buckingham)</a:t>
            </a:r>
          </a:p>
          <a:p>
            <a:pPr lvl="1"/>
            <a:r>
              <a:rPr lang="en-NZ" b="1" dirty="0" smtClean="0"/>
              <a:t>2017</a:t>
            </a:r>
            <a:r>
              <a:rPr lang="en-NZ" dirty="0" smtClean="0"/>
              <a:t> </a:t>
            </a:r>
            <a:r>
              <a:rPr lang="fi-FI" dirty="0"/>
              <a:t>Te kaha o nga rangatahi ki Tamakimakaurau (IMSB</a:t>
            </a:r>
            <a:r>
              <a:rPr lang="fi-FI" dirty="0" smtClean="0"/>
              <a:t>)</a:t>
            </a:r>
          </a:p>
          <a:p>
            <a:pPr lvl="1"/>
            <a:r>
              <a:rPr lang="fi-FI" b="1" dirty="0" smtClean="0"/>
              <a:t>2017</a:t>
            </a:r>
            <a:r>
              <a:rPr lang="fi-FI" dirty="0" smtClean="0"/>
              <a:t> NZ Index of Multiple Deprivation (HRC – Dan Exeter)</a:t>
            </a:r>
            <a:endParaRPr lang="en-NZ" b="1" dirty="0"/>
          </a:p>
          <a:p>
            <a:pPr lvl="1"/>
            <a:endParaRPr lang="en-NZ"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9687851" y="1524000"/>
            <a:ext cx="2088232" cy="2088232"/>
          </a:xfrm>
          <a:prstGeom prst="rect">
            <a:avLst/>
          </a:prstGeom>
        </p:spPr>
      </p:pic>
    </p:spTree>
    <p:extLst>
      <p:ext uri="{BB962C8B-B14F-4D97-AF65-F5344CB8AC3E}">
        <p14:creationId xmlns:p14="http://schemas.microsoft.com/office/powerpoint/2010/main" val="1516238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399" y="1949932"/>
            <a:ext cx="1754534" cy="830997"/>
          </a:xfrm>
          <a:prstGeom prst="rect">
            <a:avLst/>
          </a:prstGeom>
          <a:noFill/>
        </p:spPr>
        <p:txBody>
          <a:bodyPr wrap="square" rtlCol="0">
            <a:spAutoFit/>
          </a:bodyPr>
          <a:lstStyle/>
          <a:p>
            <a:pPr algn="ctr"/>
            <a:r>
              <a:rPr lang="en-NZ" b="1" dirty="0">
                <a:latin typeface="+mj-lt"/>
              </a:rPr>
              <a:t>Micro-simulation</a:t>
            </a:r>
          </a:p>
        </p:txBody>
      </p:sp>
      <p:sp>
        <p:nvSpPr>
          <p:cNvPr id="7" name="TextBox 6"/>
          <p:cNvSpPr txBox="1"/>
          <p:nvPr/>
        </p:nvSpPr>
        <p:spPr>
          <a:xfrm>
            <a:off x="5084812" y="4888485"/>
            <a:ext cx="2107556" cy="1200329"/>
          </a:xfrm>
          <a:prstGeom prst="rect">
            <a:avLst/>
          </a:prstGeom>
          <a:noFill/>
        </p:spPr>
        <p:txBody>
          <a:bodyPr wrap="square" rtlCol="0">
            <a:spAutoFit/>
          </a:bodyPr>
          <a:lstStyle/>
          <a:p>
            <a:pPr algn="ctr"/>
            <a:r>
              <a:rPr lang="en-NZ" b="1" dirty="0">
                <a:latin typeface="+mj-lt"/>
              </a:rPr>
              <a:t>Whole population data analysis</a:t>
            </a:r>
          </a:p>
        </p:txBody>
      </p:sp>
      <p:sp>
        <p:nvSpPr>
          <p:cNvPr id="8" name="TextBox 7"/>
          <p:cNvSpPr txBox="1"/>
          <p:nvPr/>
        </p:nvSpPr>
        <p:spPr>
          <a:xfrm>
            <a:off x="7195444" y="3419489"/>
            <a:ext cx="2304256" cy="830997"/>
          </a:xfrm>
          <a:prstGeom prst="rect">
            <a:avLst/>
          </a:prstGeom>
          <a:noFill/>
        </p:spPr>
        <p:txBody>
          <a:bodyPr wrap="square" rtlCol="0">
            <a:spAutoFit/>
          </a:bodyPr>
          <a:lstStyle/>
          <a:p>
            <a:r>
              <a:rPr lang="en-NZ" b="1" dirty="0">
                <a:solidFill>
                  <a:srgbClr val="FF0000"/>
                </a:solidFill>
                <a:latin typeface="+mj-lt"/>
              </a:rPr>
              <a:t>Quantitative training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2780928"/>
            <a:ext cx="2107556" cy="2107556"/>
          </a:xfrm>
          <a:prstGeom prst="rect">
            <a:avLst/>
          </a:prstGeom>
        </p:spPr>
      </p:pic>
      <p:sp>
        <p:nvSpPr>
          <p:cNvPr id="10" name="Title 1"/>
          <p:cNvSpPr>
            <a:spLocks noGrp="1"/>
          </p:cNvSpPr>
          <p:nvPr>
            <p:ph type="title"/>
          </p:nvPr>
        </p:nvSpPr>
        <p:spPr>
          <a:xfrm>
            <a:off x="767408" y="241300"/>
            <a:ext cx="6054824" cy="990600"/>
          </a:xfrm>
        </p:spPr>
        <p:txBody>
          <a:bodyPr/>
          <a:lstStyle/>
          <a:p>
            <a:r>
              <a:rPr lang="en-NZ" dirty="0" smtClean="0"/>
              <a:t>What does Compass do?</a:t>
            </a:r>
            <a:br>
              <a:rPr lang="en-NZ" dirty="0" smtClean="0"/>
            </a:br>
            <a:r>
              <a:rPr lang="en-NZ" dirty="0" smtClean="0"/>
              <a:t>The point(s) of COMPASS</a:t>
            </a:r>
            <a:endParaRPr lang="en-NZ" dirty="0"/>
          </a:p>
        </p:txBody>
      </p:sp>
    </p:spTree>
    <p:extLst>
      <p:ext uri="{BB962C8B-B14F-4D97-AF65-F5344CB8AC3E}">
        <p14:creationId xmlns:p14="http://schemas.microsoft.com/office/powerpoint/2010/main" val="499919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NZSSN">
  <a:themeElements>
    <a:clrScheme name="NZSS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ZSS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ZSS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OMPASS">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BD_Standard">
  <a:themeElements>
    <a:clrScheme name="BBD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D_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75000"/>
          <a:buFontTx/>
          <a:buChar char="•"/>
          <a:tabLst/>
          <a:defRPr kumimoji="0" lang="en-US" sz="17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75000"/>
          <a:buFontTx/>
          <a:buChar char="•"/>
          <a:tabLst/>
          <a:defRPr kumimoji="0" lang="en-US" sz="1700" b="1" i="0" u="none" strike="noStrike" cap="none" normalizeH="0" baseline="0">
            <a:ln>
              <a:noFill/>
            </a:ln>
            <a:solidFill>
              <a:schemeClr val="tx1"/>
            </a:solidFill>
            <a:effectLst/>
            <a:latin typeface="Arial" pitchFamily="-65" charset="0"/>
          </a:defRPr>
        </a:defPPr>
      </a:lstStyle>
    </a:lnDef>
  </a:objectDefaults>
  <a:extraClrSchemeLst>
    <a:extraClrScheme>
      <a:clrScheme name="BBD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D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D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D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D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D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D_Standa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D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D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D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D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D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UOA_STD master">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COMPASS">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BD_Standard">
  <a:themeElements>
    <a:clrScheme name="BBD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D_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75000"/>
          <a:buFontTx/>
          <a:buChar char="•"/>
          <a:tabLst/>
          <a:defRPr kumimoji="0" lang="en-US" sz="17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75000"/>
          <a:buFontTx/>
          <a:buChar char="•"/>
          <a:tabLst/>
          <a:defRPr kumimoji="0" lang="en-US" sz="1700" b="1" i="0" u="none" strike="noStrike" cap="none" normalizeH="0" baseline="0">
            <a:ln>
              <a:noFill/>
            </a:ln>
            <a:solidFill>
              <a:schemeClr val="tx1"/>
            </a:solidFill>
            <a:effectLst/>
            <a:latin typeface="Arial" pitchFamily="-65" charset="0"/>
          </a:defRPr>
        </a:defPPr>
      </a:lstStyle>
    </a:lnDef>
  </a:objectDefaults>
  <a:extraClrSchemeLst>
    <a:extraClrScheme>
      <a:clrScheme name="BBD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D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D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D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D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D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D_Standa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D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D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D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D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D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OA_STD master">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5000"/>
          <a:buFontTx/>
          <a:buNone/>
          <a:tabLst/>
          <a:defRPr kumimoji="0" lang="en-US" sz="1700" b="1"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5000"/>
          <a:buFontTx/>
          <a:buNone/>
          <a:tabLst/>
          <a:defRPr kumimoji="0" lang="en-US" sz="1700" b="1" i="0" u="none" strike="noStrike" cap="none" normalizeH="0" baseline="0">
            <a:ln>
              <a:noFill/>
            </a:ln>
            <a:solidFill>
              <a:schemeClr val="tx1"/>
            </a:solidFill>
            <a:effectLst/>
            <a:latin typeface="Arial"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OA_STD master">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UOA_STD master">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MPASS">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UOA_STD master">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UOA_STD master">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UOA_STD master">
  <a:themeElements>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A_ST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A_ST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A_ST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A_ST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A_ST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A_ST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A_ST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A_ST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A_ST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A_ST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A_ST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6316</TotalTime>
  <Words>814</Words>
  <Application>Microsoft Office PowerPoint</Application>
  <PresentationFormat>Widescreen</PresentationFormat>
  <Paragraphs>213</Paragraphs>
  <Slides>22</Slides>
  <Notes>3</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22</vt:i4>
      </vt:variant>
    </vt:vector>
  </HeadingPairs>
  <TitlesOfParts>
    <vt:vector size="43" baseType="lpstr">
      <vt:lpstr>Arial</vt:lpstr>
      <vt:lpstr>Calibri</vt:lpstr>
      <vt:lpstr>Geneva</vt:lpstr>
      <vt:lpstr>Times</vt:lpstr>
      <vt:lpstr>Times New Roman</vt:lpstr>
      <vt:lpstr>Wingdings</vt:lpstr>
      <vt:lpstr>ヒラギノ角ゴ Pro W3</vt:lpstr>
      <vt:lpstr>NZSSN</vt:lpstr>
      <vt:lpstr>UOA_STD master</vt:lpstr>
      <vt:lpstr>Blank Presentation</vt:lpstr>
      <vt:lpstr>1_UOA_STD master</vt:lpstr>
      <vt:lpstr>2_UOA_STD master</vt:lpstr>
      <vt:lpstr>COMPASS</vt:lpstr>
      <vt:lpstr>3_UOA_STD master</vt:lpstr>
      <vt:lpstr>4_UOA_STD master</vt:lpstr>
      <vt:lpstr>5_UOA_STD master</vt:lpstr>
      <vt:lpstr>1_COMPASS</vt:lpstr>
      <vt:lpstr>1_BBD_Standard</vt:lpstr>
      <vt:lpstr>6_UOA_STD master</vt:lpstr>
      <vt:lpstr>2_COMPASS</vt:lpstr>
      <vt:lpstr>2_BBD_Standard</vt:lpstr>
      <vt:lpstr>COMPASS Research Colloquium  COMPASS team</vt:lpstr>
      <vt:lpstr>Colloquium Outline </vt:lpstr>
      <vt:lpstr>What is COMPASS?</vt:lpstr>
      <vt:lpstr>What does Compass do? The point(s) of COMPASS</vt:lpstr>
      <vt:lpstr>What does Compass do? The point(s) of COMPASS</vt:lpstr>
      <vt:lpstr>Microsimulation</vt:lpstr>
      <vt:lpstr>What does Compass do? The point(s) of COMPASS</vt:lpstr>
      <vt:lpstr>Whole Population Data Analysis</vt:lpstr>
      <vt:lpstr>What does Compass do? The point(s) of COMPASS</vt:lpstr>
      <vt:lpstr>Quantitative training</vt:lpstr>
      <vt:lpstr>What does Compass do? The point(s) of COMPASS</vt:lpstr>
      <vt:lpstr>Surveys</vt:lpstr>
      <vt:lpstr>What does Compass do? The point(s) of COMPASS</vt:lpstr>
      <vt:lpstr>What does Compass do? The point(s) of COMPASS</vt:lpstr>
      <vt:lpstr>What does Compass do? The point(s) of COMPASS</vt:lpstr>
      <vt:lpstr>What does Compass do? The point(s) of COMPASS</vt:lpstr>
      <vt:lpstr>PowerPoint Presentation</vt:lpstr>
      <vt:lpstr>What does Compass do? The point(s) of COMPASS</vt:lpstr>
      <vt:lpstr>What does Compass do? The point(s) of COMPASS</vt:lpstr>
      <vt:lpstr>What does Compass do? The point(s) of COMPASS</vt:lpstr>
      <vt:lpstr>What does Compass do? The point(s) of COMPASS</vt:lpstr>
      <vt:lpstr>Colloquium Outline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Value to Publicly-Funded Data  The Work Programme of COMPASS Research Centre</dc:title>
  <dc:creator>Peter Davis</dc:creator>
  <cp:lastModifiedBy>Barry Milne</cp:lastModifiedBy>
  <cp:revision>275</cp:revision>
  <cp:lastPrinted>2001-02-22T21:13:12Z</cp:lastPrinted>
  <dcterms:created xsi:type="dcterms:W3CDTF">2000-03-24T03:49:54Z</dcterms:created>
  <dcterms:modified xsi:type="dcterms:W3CDTF">2017-08-08T22:25:29Z</dcterms:modified>
</cp:coreProperties>
</file>