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3" r:id="rId5"/>
    <p:sldMasterId id="2147483658" r:id="rId6"/>
    <p:sldMasterId id="2147483664" r:id="rId7"/>
    <p:sldMasterId id="2147483671" r:id="rId8"/>
    <p:sldMasterId id="2147483674" r:id="rId9"/>
  </p:sldMasterIdLst>
  <p:notesMasterIdLst>
    <p:notesMasterId r:id="rId19"/>
  </p:notesMasterIdLst>
  <p:handoutMasterIdLst>
    <p:handoutMasterId r:id="rId20"/>
  </p:handoutMasterIdLst>
  <p:sldIdLst>
    <p:sldId id="378" r:id="rId10"/>
    <p:sldId id="387" r:id="rId11"/>
    <p:sldId id="383" r:id="rId12"/>
    <p:sldId id="379" r:id="rId13"/>
    <p:sldId id="384" r:id="rId14"/>
    <p:sldId id="385" r:id="rId15"/>
    <p:sldId id="380" r:id="rId16"/>
    <p:sldId id="386" r:id="rId17"/>
    <p:sldId id="382" r:id="rId18"/>
  </p:sldIdLst>
  <p:sldSz cx="12192000" cy="6858000"/>
  <p:notesSz cx="6858000" cy="9144000"/>
  <p:embeddedFontLst>
    <p:embeddedFont>
      <p:font typeface="Inter" panose="020B0604020202020204" charset="0"/>
      <p:regular r:id="rId21"/>
      <p:bold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ll Page" id="{3266C5FA-AAB5-1D42-B7EB-5A8F01D8EB0C}">
          <p14:sldIdLst>
            <p14:sldId id="378"/>
            <p14:sldId id="387"/>
            <p14:sldId id="383"/>
            <p14:sldId id="379"/>
            <p14:sldId id="384"/>
            <p14:sldId id="385"/>
            <p14:sldId id="380"/>
            <p14:sldId id="386"/>
            <p14:sldId id="3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06AA6-6A6A-D529-A18C-28CAD0D284D0}" name="Nora Lu" initials="NL" userId="S::nlu078@uoa.auckland.ac.nz::513fc477-fdd6-4465-9c34-71548dd7673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AEF"/>
    <a:srgbClr val="0C0C48"/>
    <a:srgbClr val="1F2B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DA90E9-62D3-1265-2B23-309449E69E84}" v="802" dt="2025-10-07T22:19:49.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26"/>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varScale="1">
        <p:scale>
          <a:sx n="213" d="100"/>
          <a:sy n="213" d="100"/>
        </p:scale>
        <p:origin x="820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font" Target="fonts/font3.fntdata"/><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font" Target="fonts/font2.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DA1963-D6C4-65ED-BB08-157A3A032B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1392F29-C589-276D-F3E3-1895CC668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906CA1-AB50-8040-918C-207145D22E69}" type="datetimeFigureOut">
              <a:rPr lang="en-GB" smtClean="0"/>
              <a:t>12/11/2025</a:t>
            </a:fld>
            <a:endParaRPr lang="en-GB"/>
          </a:p>
        </p:txBody>
      </p:sp>
      <p:sp>
        <p:nvSpPr>
          <p:cNvPr id="4" name="Footer Placeholder 3">
            <a:extLst>
              <a:ext uri="{FF2B5EF4-FFF2-40B4-BE49-F238E27FC236}">
                <a16:creationId xmlns:a16="http://schemas.microsoft.com/office/drawing/2014/main" id="{D7265C7E-B957-D45E-E690-10AEF00BB0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2620A34-B167-AC71-2DAD-81BC0EF728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D9B68F-9C6D-D846-AF84-1F62FF32190A}" type="slidenum">
              <a:rPr lang="en-GB" smtClean="0"/>
              <a:t>‹#›</a:t>
            </a:fld>
            <a:endParaRPr lang="en-GB"/>
          </a:p>
        </p:txBody>
      </p:sp>
    </p:spTree>
    <p:extLst>
      <p:ext uri="{BB962C8B-B14F-4D97-AF65-F5344CB8AC3E}">
        <p14:creationId xmlns:p14="http://schemas.microsoft.com/office/powerpoint/2010/main" val="3337357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B740E-979B-DD49-A185-BD42EC9FF855}" type="datetimeFigureOut">
              <a:rPr lang="en-GB" smtClean="0"/>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3A524-75AD-834E-8472-0F221BB361EF}" type="slidenum">
              <a:rPr lang="en-GB" smtClean="0"/>
              <a:t>‹#›</a:t>
            </a:fld>
            <a:endParaRPr lang="en-GB"/>
          </a:p>
        </p:txBody>
      </p:sp>
    </p:spTree>
    <p:extLst>
      <p:ext uri="{BB962C8B-B14F-4D97-AF65-F5344CB8AC3E}">
        <p14:creationId xmlns:p14="http://schemas.microsoft.com/office/powerpoint/2010/main" val="118808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1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743-4F97-E235-9E67-1A3CED3BED39}"/>
              </a:ext>
            </a:extLst>
          </p:cNvPr>
          <p:cNvSpPr>
            <a:spLocks noGrp="1"/>
          </p:cNvSpPr>
          <p:nvPr>
            <p:ph type="title" hasCustomPrompt="1"/>
          </p:nvPr>
        </p:nvSpPr>
        <p:spPr>
          <a:xfrm>
            <a:off x="943591" y="1480457"/>
            <a:ext cx="4372328" cy="1035735"/>
          </a:xfrm>
          <a:prstGeom prst="rect">
            <a:avLst/>
          </a:prstGeom>
        </p:spPr>
        <p:txBody>
          <a:bodyPr lIns="0" tIns="0" rIns="0" bIns="0" anchor="t"/>
          <a:lstStyle>
            <a:lvl1pPr>
              <a:defRPr sz="4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heading</a:t>
            </a:r>
          </a:p>
        </p:txBody>
      </p:sp>
      <p:pic>
        <p:nvPicPr>
          <p:cNvPr id="4" name="Picture 3">
            <a:extLst>
              <a:ext uri="{FF2B5EF4-FFF2-40B4-BE49-F238E27FC236}">
                <a16:creationId xmlns:a16="http://schemas.microsoft.com/office/drawing/2014/main" id="{33CB1B89-DF4D-563B-B8BB-F60BF2C6ABED}"/>
              </a:ext>
            </a:extLst>
          </p:cNvPr>
          <p:cNvPicPr>
            <a:picLocks noChangeAspect="1"/>
          </p:cNvPicPr>
          <p:nvPr userDrawn="1"/>
        </p:nvPicPr>
        <p:blipFill>
          <a:blip r:embed="rId2"/>
          <a:stretch>
            <a:fillRect/>
          </a:stretch>
        </p:blipFill>
        <p:spPr>
          <a:xfrm>
            <a:off x="943590" y="2934192"/>
            <a:ext cx="422182" cy="154800"/>
          </a:xfrm>
          <a:prstGeom prst="rect">
            <a:avLst/>
          </a:prstGeom>
        </p:spPr>
      </p:pic>
      <p:sp>
        <p:nvSpPr>
          <p:cNvPr id="14" name="Date Placeholder 13">
            <a:extLst>
              <a:ext uri="{FF2B5EF4-FFF2-40B4-BE49-F238E27FC236}">
                <a16:creationId xmlns:a16="http://schemas.microsoft.com/office/drawing/2014/main" id="{D72B0617-1F44-D513-97C3-FE964C29C93A}"/>
              </a:ext>
            </a:extLst>
          </p:cNvPr>
          <p:cNvSpPr>
            <a:spLocks noGrp="1"/>
          </p:cNvSpPr>
          <p:nvPr>
            <p:ph type="dt" sz="half" idx="12"/>
          </p:nvPr>
        </p:nvSpPr>
        <p:spPr/>
        <p:txBody>
          <a:bodyPr/>
          <a:lstStyle/>
          <a:p>
            <a:fld id="{3E106142-2C26-0440-B83B-15ABEA07F992}" type="datetime3">
              <a:rPr lang="en-NZ" smtClean="0"/>
              <a:t>12 November 2025</a:t>
            </a:fld>
            <a:endParaRPr lang="en-GB" dirty="0"/>
          </a:p>
        </p:txBody>
      </p:sp>
      <p:sp>
        <p:nvSpPr>
          <p:cNvPr id="5" name="Text Placeholder 4">
            <a:extLst>
              <a:ext uri="{FF2B5EF4-FFF2-40B4-BE49-F238E27FC236}">
                <a16:creationId xmlns:a16="http://schemas.microsoft.com/office/drawing/2014/main" id="{A6323E79-77A9-B912-9BA3-2FC631739B74}"/>
              </a:ext>
            </a:extLst>
          </p:cNvPr>
          <p:cNvSpPr>
            <a:spLocks noGrp="1"/>
          </p:cNvSpPr>
          <p:nvPr>
            <p:ph type="body" sz="quarter" idx="13" hasCustomPrompt="1"/>
          </p:nvPr>
        </p:nvSpPr>
        <p:spPr>
          <a:xfrm>
            <a:off x="6096000" y="1480457"/>
            <a:ext cx="3897085" cy="3897085"/>
          </a:xfrm>
          <a:prstGeom prst="rect">
            <a:avLst/>
          </a:prstGeom>
        </p:spPr>
        <p:txBody>
          <a:bodyPr lIns="0" tIns="0" rIns="0" bIns="0"/>
          <a:lstStyle>
            <a:lvl1pPr marL="0" indent="0">
              <a:buNone/>
              <a:defRPr sz="1200">
                <a:latin typeface="Inter" panose="02000503000000020004" pitchFamily="2" charset="0"/>
                <a:ea typeface="Inter" panose="02000503000000020004" pitchFamily="2" charset="0"/>
                <a:cs typeface="Inter" panose="02000503000000020004" pitchFamily="2" charset="0"/>
              </a:defRPr>
            </a:lvl1pPr>
            <a:lvl2pPr marL="457200" indent="0">
              <a:buNone/>
              <a:defRPr sz="1200">
                <a:latin typeface="Inter" panose="02000503000000020004" pitchFamily="2" charset="0"/>
                <a:ea typeface="Inter" panose="02000503000000020004" pitchFamily="2" charset="0"/>
                <a:cs typeface="Inter" panose="02000503000000020004" pitchFamily="2" charset="0"/>
              </a:defRPr>
            </a:lvl2pPr>
            <a:lvl3pPr marL="914400" indent="0">
              <a:buNone/>
              <a:defRPr sz="1200">
                <a:latin typeface="Inter" panose="02000503000000020004" pitchFamily="2" charset="0"/>
                <a:ea typeface="Inter" panose="02000503000000020004" pitchFamily="2" charset="0"/>
                <a:cs typeface="Inter" panose="02000503000000020004" pitchFamily="2" charset="0"/>
              </a:defRPr>
            </a:lvl3pPr>
            <a:lvl4pPr marL="1371600" indent="0">
              <a:buNone/>
              <a:defRPr sz="1200">
                <a:latin typeface="Inter" panose="02000503000000020004" pitchFamily="2" charset="0"/>
                <a:ea typeface="Inter" panose="02000503000000020004" pitchFamily="2" charset="0"/>
                <a:cs typeface="Inter" panose="02000503000000020004" pitchFamily="2" charset="0"/>
              </a:defRPr>
            </a:lvl4pPr>
            <a:lvl5pPr marL="1828800" indent="0">
              <a:buNone/>
              <a:defRPr sz="120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7" name="Text Placeholder 6">
            <a:extLst>
              <a:ext uri="{FF2B5EF4-FFF2-40B4-BE49-F238E27FC236}">
                <a16:creationId xmlns:a16="http://schemas.microsoft.com/office/drawing/2014/main" id="{4AAA5B1B-E176-738B-499E-14DF28B8A84A}"/>
              </a:ext>
            </a:extLst>
          </p:cNvPr>
          <p:cNvSpPr>
            <a:spLocks noGrp="1"/>
          </p:cNvSpPr>
          <p:nvPr>
            <p:ph type="body" sz="quarter" idx="14" hasCustomPrompt="1"/>
          </p:nvPr>
        </p:nvSpPr>
        <p:spPr>
          <a:xfrm>
            <a:off x="943591" y="3428999"/>
            <a:ext cx="4372328" cy="1948543"/>
          </a:xfrm>
          <a:prstGeom prst="rect">
            <a:avLst/>
          </a:prstGeom>
        </p:spPr>
        <p:txBody>
          <a:bodyPr lIns="0" tIns="0" rIns="0" bIns="0"/>
          <a:lstStyle>
            <a:lvl1pPr marL="0" indent="0">
              <a:buNone/>
              <a:defRPr sz="1600" b="1" i="0">
                <a:latin typeface="Inter" panose="02000503000000020004" pitchFamily="2" charset="0"/>
                <a:ea typeface="Inter" panose="02000503000000020004" pitchFamily="2" charset="0"/>
                <a:cs typeface="Inter" panose="02000503000000020004" pitchFamily="2" charset="0"/>
              </a:defRPr>
            </a:lvl1pPr>
            <a:lvl2pPr marL="457200" indent="0">
              <a:buNone/>
              <a:defRPr sz="1600" b="1" i="0">
                <a:latin typeface="Inter" panose="02000503000000020004" pitchFamily="2" charset="0"/>
                <a:ea typeface="Inter" panose="02000503000000020004" pitchFamily="2" charset="0"/>
                <a:cs typeface="Inter" panose="02000503000000020004" pitchFamily="2" charset="0"/>
              </a:defRPr>
            </a:lvl2pPr>
            <a:lvl3pPr marL="914400" indent="0">
              <a:buNone/>
              <a:defRPr sz="1600" b="1" i="0">
                <a:latin typeface="Inter" panose="02000503000000020004" pitchFamily="2" charset="0"/>
                <a:ea typeface="Inter" panose="02000503000000020004" pitchFamily="2" charset="0"/>
                <a:cs typeface="Inter" panose="02000503000000020004" pitchFamily="2" charset="0"/>
              </a:defRPr>
            </a:lvl3pPr>
            <a:lvl4pPr marL="1371600" indent="0">
              <a:buNone/>
              <a:defRPr sz="1600" b="1" i="0">
                <a:latin typeface="Inter" panose="02000503000000020004" pitchFamily="2" charset="0"/>
                <a:ea typeface="Inter" panose="02000503000000020004" pitchFamily="2" charset="0"/>
                <a:cs typeface="Inter" panose="02000503000000020004" pitchFamily="2" charset="0"/>
              </a:defRPr>
            </a:lvl4pPr>
            <a:lvl5pPr marL="1828800" indent="0">
              <a:buNone/>
              <a:defRPr sz="1600" b="1" i="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Tree>
    <p:extLst>
      <p:ext uri="{BB962C8B-B14F-4D97-AF65-F5344CB8AC3E}">
        <p14:creationId xmlns:p14="http://schemas.microsoft.com/office/powerpoint/2010/main" val="424643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2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9DD77-52E8-4718-81E4-ED59F5605298}"/>
              </a:ext>
            </a:extLst>
          </p:cNvPr>
          <p:cNvSpPr/>
          <p:nvPr userDrawn="1"/>
        </p:nvSpPr>
        <p:spPr>
          <a:xfrm>
            <a:off x="0" y="0"/>
            <a:ext cx="6096000" cy="6532880"/>
          </a:xfrm>
          <a:prstGeom prst="rect">
            <a:avLst/>
          </a:prstGeom>
          <a:solidFill>
            <a:srgbClr val="00CAEF">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a:extLst>
              <a:ext uri="{FF2B5EF4-FFF2-40B4-BE49-F238E27FC236}">
                <a16:creationId xmlns:a16="http://schemas.microsoft.com/office/drawing/2014/main" id="{49CD6933-CE27-0CD2-CDB9-507BF3797064}"/>
              </a:ext>
            </a:extLst>
          </p:cNvPr>
          <p:cNvSpPr>
            <a:spLocks noGrp="1"/>
          </p:cNvSpPr>
          <p:nvPr>
            <p:ph type="dt" sz="half" idx="12"/>
          </p:nvPr>
        </p:nvSpPr>
        <p:spPr/>
        <p:txBody>
          <a:bodyPr/>
          <a:lstStyle/>
          <a:p>
            <a:fld id="{3E106142-2C26-0440-B83B-15ABEA07F992}" type="datetime3">
              <a:rPr lang="en-NZ" smtClean="0"/>
              <a:t>12 November 2025</a:t>
            </a:fld>
            <a:endParaRPr lang="en-GB" dirty="0"/>
          </a:p>
        </p:txBody>
      </p:sp>
      <p:sp>
        <p:nvSpPr>
          <p:cNvPr id="7" name="Picture Placeholder 2">
            <a:extLst>
              <a:ext uri="{FF2B5EF4-FFF2-40B4-BE49-F238E27FC236}">
                <a16:creationId xmlns:a16="http://schemas.microsoft.com/office/drawing/2014/main" id="{B367CB4A-A3DB-B902-F858-D0C6125ADB94}"/>
              </a:ext>
            </a:extLst>
          </p:cNvPr>
          <p:cNvSpPr>
            <a:spLocks noGrp="1"/>
          </p:cNvSpPr>
          <p:nvPr>
            <p:ph type="pic" sz="quarter" idx="10" hasCustomPrompt="1"/>
          </p:nvPr>
        </p:nvSpPr>
        <p:spPr>
          <a:xfrm>
            <a:off x="6096000" y="0"/>
            <a:ext cx="6096000" cy="6537600"/>
          </a:xfrm>
          <a:prstGeom prst="rect">
            <a:avLst/>
          </a:prstGeom>
          <a:solidFill>
            <a:srgbClr val="0C0C48">
              <a:alpha val="15000"/>
            </a:srgbClr>
          </a:solidFill>
        </p:spPr>
        <p:txBody>
          <a:bodyPr bIns="1080000" anchor="ctr"/>
          <a:lstStyle>
            <a:lvl1pPr marL="0" indent="0" algn="ctr">
              <a:buNone/>
              <a:defRPr>
                <a:latin typeface="Inter" panose="02000503000000020004" pitchFamily="2" charset="0"/>
                <a:ea typeface="Inter" panose="02000503000000020004" pitchFamily="2" charset="0"/>
                <a:cs typeface="Inter" panose="02000503000000020004" pitchFamily="2" charset="0"/>
              </a:defRPr>
            </a:lvl1pPr>
          </a:lstStyle>
          <a:p>
            <a:r>
              <a:rPr lang="en-GB" dirty="0"/>
              <a:t>Click to add photo</a:t>
            </a:r>
          </a:p>
        </p:txBody>
      </p:sp>
      <p:pic>
        <p:nvPicPr>
          <p:cNvPr id="9" name="Picture 8">
            <a:extLst>
              <a:ext uri="{FF2B5EF4-FFF2-40B4-BE49-F238E27FC236}">
                <a16:creationId xmlns:a16="http://schemas.microsoft.com/office/drawing/2014/main" id="{A588AA56-B031-5BB8-599B-B54FFE41C70C}"/>
              </a:ext>
            </a:extLst>
          </p:cNvPr>
          <p:cNvPicPr>
            <a:picLocks noChangeAspect="1"/>
          </p:cNvPicPr>
          <p:nvPr userDrawn="1"/>
        </p:nvPicPr>
        <p:blipFill>
          <a:blip r:embed="rId2"/>
          <a:stretch>
            <a:fillRect/>
          </a:stretch>
        </p:blipFill>
        <p:spPr>
          <a:xfrm>
            <a:off x="943201" y="2954338"/>
            <a:ext cx="422182" cy="154800"/>
          </a:xfrm>
          <a:prstGeom prst="rect">
            <a:avLst/>
          </a:prstGeom>
        </p:spPr>
      </p:pic>
      <p:sp>
        <p:nvSpPr>
          <p:cNvPr id="10" name="Text Placeholder 8">
            <a:extLst>
              <a:ext uri="{FF2B5EF4-FFF2-40B4-BE49-F238E27FC236}">
                <a16:creationId xmlns:a16="http://schemas.microsoft.com/office/drawing/2014/main" id="{87E647EF-1DE6-F097-0D65-A272F24D2A9D}"/>
              </a:ext>
            </a:extLst>
          </p:cNvPr>
          <p:cNvSpPr>
            <a:spLocks noGrp="1"/>
          </p:cNvSpPr>
          <p:nvPr>
            <p:ph type="body" sz="quarter" idx="11" hasCustomPrompt="1"/>
          </p:nvPr>
        </p:nvSpPr>
        <p:spPr>
          <a:xfrm>
            <a:off x="943200" y="3328850"/>
            <a:ext cx="4357463" cy="2366383"/>
          </a:xfrm>
          <a:prstGeom prst="rect">
            <a:avLst/>
          </a:prstGeom>
        </p:spPr>
        <p:txBody>
          <a:bodyPr lIns="0" tIns="0" rIns="0" bIns="0"/>
          <a:lstStyle>
            <a:lvl1pPr marL="0" indent="0">
              <a:lnSpc>
                <a:spcPct val="150000"/>
              </a:lnSpc>
              <a:buNone/>
              <a:defRPr sz="1500">
                <a:latin typeface="Inter" panose="02000503000000020004" pitchFamily="2" charset="0"/>
                <a:ea typeface="Inter" panose="02000503000000020004" pitchFamily="2" charset="0"/>
                <a:cs typeface="Inter" panose="02000503000000020004" pitchFamily="2" charset="0"/>
              </a:defRPr>
            </a:lvl1pPr>
            <a:lvl2pPr>
              <a:defRPr sz="1500">
                <a:latin typeface="Inter" panose="02000503000000020004" pitchFamily="2" charset="0"/>
                <a:ea typeface="Inter" panose="02000503000000020004" pitchFamily="2" charset="0"/>
                <a:cs typeface="Inter" panose="02000503000000020004" pitchFamily="2" charset="0"/>
              </a:defRPr>
            </a:lvl2pPr>
            <a:lvl3pPr>
              <a:defRPr sz="1500">
                <a:latin typeface="Inter" panose="02000503000000020004" pitchFamily="2" charset="0"/>
                <a:ea typeface="Inter" panose="02000503000000020004" pitchFamily="2" charset="0"/>
                <a:cs typeface="Inter" panose="02000503000000020004" pitchFamily="2" charset="0"/>
              </a:defRPr>
            </a:lvl3pPr>
            <a:lvl4pPr>
              <a:defRPr sz="1500">
                <a:latin typeface="Inter" panose="02000503000000020004" pitchFamily="2" charset="0"/>
                <a:ea typeface="Inter" panose="02000503000000020004" pitchFamily="2" charset="0"/>
                <a:cs typeface="Inter" panose="02000503000000020004" pitchFamily="2" charset="0"/>
              </a:defRPr>
            </a:lvl4pPr>
            <a:lvl5pPr>
              <a:defRPr sz="1500">
                <a:latin typeface="Inter" panose="02000503000000020004" pitchFamily="2" charset="0"/>
                <a:ea typeface="Inter" panose="02000503000000020004" pitchFamily="2" charset="0"/>
                <a:cs typeface="Inter" panose="02000503000000020004" pitchFamily="2" charset="0"/>
              </a:defRPr>
            </a:lvl5pPr>
          </a:lstStyle>
          <a:p>
            <a:pPr>
              <a:lnSpc>
                <a:spcPct val="100000"/>
              </a:lnSpc>
            </a:pPr>
            <a:r>
              <a:rPr lang="en-NZ" sz="1500" b="1" i="0" dirty="0">
                <a:effectLst/>
                <a:latin typeface="Inter" panose="02000503000000020004" pitchFamily="2" charset="0"/>
                <a:ea typeface="Inter" panose="02000503000000020004" pitchFamily="2" charset="0"/>
                <a:cs typeface="Inter" panose="02000503000000020004" pitchFamily="2" charset="0"/>
              </a:rPr>
              <a:t>Click to add text</a:t>
            </a:r>
          </a:p>
        </p:txBody>
      </p:sp>
      <p:sp>
        <p:nvSpPr>
          <p:cNvPr id="11" name="Title 1">
            <a:extLst>
              <a:ext uri="{FF2B5EF4-FFF2-40B4-BE49-F238E27FC236}">
                <a16:creationId xmlns:a16="http://schemas.microsoft.com/office/drawing/2014/main" id="{7500355D-EDEB-B56D-4ED8-1CDEDF2270F1}"/>
              </a:ext>
            </a:extLst>
          </p:cNvPr>
          <p:cNvSpPr>
            <a:spLocks noGrp="1"/>
          </p:cNvSpPr>
          <p:nvPr>
            <p:ph type="title" hasCustomPrompt="1"/>
          </p:nvPr>
        </p:nvSpPr>
        <p:spPr>
          <a:xfrm>
            <a:off x="943200" y="1451306"/>
            <a:ext cx="4357463" cy="1181237"/>
          </a:xfrm>
          <a:prstGeom prst="rect">
            <a:avLst/>
          </a:prstGeom>
        </p:spPr>
        <p:txBody>
          <a:bodyPr lIns="0" tIns="0" rIns="0" bIns="0" anchor="b"/>
          <a:lstStyle>
            <a:lvl1pPr>
              <a:defRPr sz="4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heading</a:t>
            </a:r>
          </a:p>
        </p:txBody>
      </p:sp>
    </p:spTree>
    <p:extLst>
      <p:ext uri="{BB962C8B-B14F-4D97-AF65-F5344CB8AC3E}">
        <p14:creationId xmlns:p14="http://schemas.microsoft.com/office/powerpoint/2010/main" val="196860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3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9DD77-52E8-4718-81E4-ED59F5605298}"/>
              </a:ext>
            </a:extLst>
          </p:cNvPr>
          <p:cNvSpPr/>
          <p:nvPr userDrawn="1"/>
        </p:nvSpPr>
        <p:spPr>
          <a:xfrm>
            <a:off x="0" y="0"/>
            <a:ext cx="4673600" cy="6533663"/>
          </a:xfrm>
          <a:prstGeom prst="rect">
            <a:avLst/>
          </a:prstGeom>
          <a:solidFill>
            <a:srgbClr val="00CAEF">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CB8E09DF-B743-DBFE-62D5-E195020BA16B}"/>
              </a:ext>
            </a:extLst>
          </p:cNvPr>
          <p:cNvSpPr>
            <a:spLocks noGrp="1"/>
          </p:cNvSpPr>
          <p:nvPr>
            <p:ph type="dt" sz="half" idx="11"/>
          </p:nvPr>
        </p:nvSpPr>
        <p:spPr/>
        <p:txBody>
          <a:bodyPr/>
          <a:lstStyle/>
          <a:p>
            <a:fld id="{3E106142-2C26-0440-B83B-15ABEA07F992}" type="datetime3">
              <a:rPr lang="en-NZ" smtClean="0"/>
              <a:t>12 November 2025</a:t>
            </a:fld>
            <a:endParaRPr lang="en-GB" dirty="0"/>
          </a:p>
        </p:txBody>
      </p:sp>
      <p:sp>
        <p:nvSpPr>
          <p:cNvPr id="5" name="Title 1">
            <a:extLst>
              <a:ext uri="{FF2B5EF4-FFF2-40B4-BE49-F238E27FC236}">
                <a16:creationId xmlns:a16="http://schemas.microsoft.com/office/drawing/2014/main" id="{100AF39D-6E78-545C-C3B8-B38EDAA7E87E}"/>
              </a:ext>
            </a:extLst>
          </p:cNvPr>
          <p:cNvSpPr>
            <a:spLocks noGrp="1"/>
          </p:cNvSpPr>
          <p:nvPr>
            <p:ph type="title" hasCustomPrompt="1"/>
          </p:nvPr>
        </p:nvSpPr>
        <p:spPr>
          <a:xfrm>
            <a:off x="943199" y="1502561"/>
            <a:ext cx="3239999" cy="501969"/>
          </a:xfrm>
          <a:prstGeom prst="rect">
            <a:avLst/>
          </a:prstGeom>
        </p:spPr>
        <p:txBody>
          <a:bodyPr lIns="0" tIns="0" rIns="0" bIns="0" anchor="b"/>
          <a:lstStyle>
            <a:lvl1pPr>
              <a:defRPr sz="2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heading</a:t>
            </a:r>
          </a:p>
        </p:txBody>
      </p:sp>
      <p:sp>
        <p:nvSpPr>
          <p:cNvPr id="6" name="Text Placeholder 6">
            <a:extLst>
              <a:ext uri="{FF2B5EF4-FFF2-40B4-BE49-F238E27FC236}">
                <a16:creationId xmlns:a16="http://schemas.microsoft.com/office/drawing/2014/main" id="{82BE3082-8A12-A99D-E6E1-E23321754371}"/>
              </a:ext>
            </a:extLst>
          </p:cNvPr>
          <p:cNvSpPr>
            <a:spLocks noGrp="1"/>
          </p:cNvSpPr>
          <p:nvPr>
            <p:ph type="body" sz="quarter" idx="12" hasCustomPrompt="1"/>
          </p:nvPr>
        </p:nvSpPr>
        <p:spPr>
          <a:xfrm>
            <a:off x="943199" y="2292699"/>
            <a:ext cx="3240000" cy="3240000"/>
          </a:xfrm>
          <a:prstGeom prst="rect">
            <a:avLst/>
          </a:prstGeom>
        </p:spPr>
        <p:txBody>
          <a:bodyPr lIns="0" tIns="0" rIns="0" bIns="0"/>
          <a:lstStyle>
            <a:lvl1pPr marL="0" indent="0">
              <a:buNone/>
              <a:defRPr sz="1200">
                <a:latin typeface="Inter" panose="02000503000000020004" pitchFamily="2" charset="0"/>
                <a:ea typeface="Inter" panose="02000503000000020004" pitchFamily="2" charset="0"/>
                <a:cs typeface="Inter" panose="02000503000000020004" pitchFamily="2" charset="0"/>
              </a:defRPr>
            </a:lvl1pPr>
            <a:lvl2pPr marL="457200" indent="0">
              <a:buNone/>
              <a:defRPr sz="800">
                <a:latin typeface="Inter" panose="02000503000000020004" pitchFamily="2" charset="0"/>
                <a:ea typeface="Inter" panose="02000503000000020004" pitchFamily="2" charset="0"/>
                <a:cs typeface="Inter" panose="02000503000000020004" pitchFamily="2" charset="0"/>
              </a:defRPr>
            </a:lvl2pPr>
            <a:lvl3pPr marL="914400" indent="0">
              <a:buNone/>
              <a:defRPr sz="800">
                <a:latin typeface="Inter" panose="02000503000000020004" pitchFamily="2" charset="0"/>
                <a:ea typeface="Inter" panose="02000503000000020004" pitchFamily="2" charset="0"/>
                <a:cs typeface="Inter" panose="02000503000000020004" pitchFamily="2" charset="0"/>
              </a:defRPr>
            </a:lvl3pPr>
            <a:lvl4pPr marL="1371600" indent="0">
              <a:buNone/>
              <a:defRPr sz="800">
                <a:latin typeface="Inter" panose="02000503000000020004" pitchFamily="2" charset="0"/>
                <a:ea typeface="Inter" panose="02000503000000020004" pitchFamily="2" charset="0"/>
                <a:cs typeface="Inter" panose="02000503000000020004" pitchFamily="2" charset="0"/>
              </a:defRPr>
            </a:lvl4pPr>
            <a:lvl5pPr marL="1828800" indent="0">
              <a:buNone/>
              <a:defRPr sz="80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9" name="Picture Placeholder 2">
            <a:extLst>
              <a:ext uri="{FF2B5EF4-FFF2-40B4-BE49-F238E27FC236}">
                <a16:creationId xmlns:a16="http://schemas.microsoft.com/office/drawing/2014/main" id="{E9E6F7D6-677B-BAA8-BAE0-A0619DF8E10E}"/>
              </a:ext>
            </a:extLst>
          </p:cNvPr>
          <p:cNvSpPr>
            <a:spLocks noGrp="1"/>
          </p:cNvSpPr>
          <p:nvPr>
            <p:ph type="pic" sz="quarter" idx="10" hasCustomPrompt="1"/>
          </p:nvPr>
        </p:nvSpPr>
        <p:spPr>
          <a:xfrm>
            <a:off x="4673600" y="0"/>
            <a:ext cx="7518400" cy="6533999"/>
          </a:xfrm>
          <a:prstGeom prst="rect">
            <a:avLst/>
          </a:prstGeom>
          <a:solidFill>
            <a:srgbClr val="0C0C48">
              <a:alpha val="15000"/>
            </a:srgbClr>
          </a:solidFill>
        </p:spPr>
        <p:txBody>
          <a:bodyPr bIns="1080000" anchor="ctr"/>
          <a:lstStyle>
            <a:lvl1pPr marL="0" indent="0" algn="ctr">
              <a:buNone/>
              <a:defRPr>
                <a:latin typeface="Inter" panose="02000503000000020004" pitchFamily="2" charset="0"/>
                <a:ea typeface="Inter" panose="02000503000000020004" pitchFamily="2" charset="0"/>
                <a:cs typeface="Inter" panose="02000503000000020004" pitchFamily="2" charset="0"/>
              </a:defRPr>
            </a:lvl1pPr>
          </a:lstStyle>
          <a:p>
            <a:r>
              <a:rPr lang="en-GB" dirty="0"/>
              <a:t>Click to add photo</a:t>
            </a:r>
          </a:p>
        </p:txBody>
      </p:sp>
    </p:spTree>
    <p:extLst>
      <p:ext uri="{BB962C8B-B14F-4D97-AF65-F5344CB8AC3E}">
        <p14:creationId xmlns:p14="http://schemas.microsoft.com/office/powerpoint/2010/main" val="343671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3B">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17CBA1-044C-650E-5879-150373E68964}"/>
              </a:ext>
            </a:extLst>
          </p:cNvPr>
          <p:cNvSpPr>
            <a:spLocks noGrp="1"/>
          </p:cNvSpPr>
          <p:nvPr>
            <p:ph type="title" hasCustomPrompt="1"/>
          </p:nvPr>
        </p:nvSpPr>
        <p:spPr>
          <a:xfrm>
            <a:off x="943199" y="1502561"/>
            <a:ext cx="3239999" cy="501969"/>
          </a:xfrm>
          <a:prstGeom prst="rect">
            <a:avLst/>
          </a:prstGeom>
        </p:spPr>
        <p:txBody>
          <a:bodyPr lIns="0" tIns="0" rIns="0" bIns="0" anchor="b"/>
          <a:lstStyle>
            <a:lvl1pPr>
              <a:defRPr sz="2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heading</a:t>
            </a:r>
          </a:p>
        </p:txBody>
      </p:sp>
      <p:sp>
        <p:nvSpPr>
          <p:cNvPr id="8" name="Picture Placeholder 2">
            <a:extLst>
              <a:ext uri="{FF2B5EF4-FFF2-40B4-BE49-F238E27FC236}">
                <a16:creationId xmlns:a16="http://schemas.microsoft.com/office/drawing/2014/main" id="{F8794AFB-A3F5-CCD0-ACF5-4D8A67FD82EC}"/>
              </a:ext>
            </a:extLst>
          </p:cNvPr>
          <p:cNvSpPr>
            <a:spLocks noGrp="1"/>
          </p:cNvSpPr>
          <p:nvPr>
            <p:ph type="pic" sz="quarter" idx="10" hasCustomPrompt="1"/>
          </p:nvPr>
        </p:nvSpPr>
        <p:spPr>
          <a:xfrm>
            <a:off x="4673600" y="-1"/>
            <a:ext cx="7518400" cy="6533999"/>
          </a:xfrm>
          <a:prstGeom prst="rect">
            <a:avLst/>
          </a:prstGeom>
          <a:solidFill>
            <a:srgbClr val="0C0C48">
              <a:alpha val="15000"/>
            </a:srgbClr>
          </a:solidFill>
        </p:spPr>
        <p:txBody>
          <a:bodyPr bIns="1080000" anchor="ctr"/>
          <a:lstStyle>
            <a:lvl1pPr marL="0" indent="0" algn="ctr">
              <a:buNone/>
              <a:defRPr>
                <a:latin typeface="Inter" panose="02000503000000020004" pitchFamily="2" charset="0"/>
                <a:ea typeface="Inter" panose="02000503000000020004" pitchFamily="2" charset="0"/>
                <a:cs typeface="Inter" panose="02000503000000020004" pitchFamily="2" charset="0"/>
              </a:defRPr>
            </a:lvl1pPr>
          </a:lstStyle>
          <a:p>
            <a:r>
              <a:rPr lang="en-GB" dirty="0"/>
              <a:t>Click to add photo</a:t>
            </a:r>
          </a:p>
        </p:txBody>
      </p:sp>
      <p:sp>
        <p:nvSpPr>
          <p:cNvPr id="4" name="Text Placeholder 6">
            <a:extLst>
              <a:ext uri="{FF2B5EF4-FFF2-40B4-BE49-F238E27FC236}">
                <a16:creationId xmlns:a16="http://schemas.microsoft.com/office/drawing/2014/main" id="{8B256EA1-DB2C-E6EF-6A99-CE8D89F1D200}"/>
              </a:ext>
            </a:extLst>
          </p:cNvPr>
          <p:cNvSpPr>
            <a:spLocks noGrp="1"/>
          </p:cNvSpPr>
          <p:nvPr>
            <p:ph type="body" sz="quarter" idx="11" hasCustomPrompt="1"/>
          </p:nvPr>
        </p:nvSpPr>
        <p:spPr>
          <a:xfrm>
            <a:off x="943199" y="2292699"/>
            <a:ext cx="3240000" cy="3240000"/>
          </a:xfrm>
          <a:prstGeom prst="rect">
            <a:avLst/>
          </a:prstGeom>
        </p:spPr>
        <p:txBody>
          <a:bodyPr lIns="0" tIns="0" rIns="0" bIns="0"/>
          <a:lstStyle>
            <a:lvl1pPr marL="0" indent="0">
              <a:buNone/>
              <a:defRPr sz="1200">
                <a:latin typeface="Inter" panose="02000503000000020004" pitchFamily="2" charset="0"/>
                <a:ea typeface="Inter" panose="02000503000000020004" pitchFamily="2" charset="0"/>
                <a:cs typeface="Inter" panose="02000503000000020004" pitchFamily="2" charset="0"/>
              </a:defRPr>
            </a:lvl1pPr>
            <a:lvl2pPr marL="457200" indent="0">
              <a:buNone/>
              <a:defRPr sz="800">
                <a:latin typeface="Inter" panose="02000503000000020004" pitchFamily="2" charset="0"/>
                <a:ea typeface="Inter" panose="02000503000000020004" pitchFamily="2" charset="0"/>
                <a:cs typeface="Inter" panose="02000503000000020004" pitchFamily="2" charset="0"/>
              </a:defRPr>
            </a:lvl2pPr>
            <a:lvl3pPr marL="914400" indent="0">
              <a:buNone/>
              <a:defRPr sz="800">
                <a:latin typeface="Inter" panose="02000503000000020004" pitchFamily="2" charset="0"/>
                <a:ea typeface="Inter" panose="02000503000000020004" pitchFamily="2" charset="0"/>
                <a:cs typeface="Inter" panose="02000503000000020004" pitchFamily="2" charset="0"/>
              </a:defRPr>
            </a:lvl3pPr>
            <a:lvl4pPr marL="1371600" indent="0">
              <a:buNone/>
              <a:defRPr sz="800">
                <a:latin typeface="Inter" panose="02000503000000020004" pitchFamily="2" charset="0"/>
                <a:ea typeface="Inter" panose="02000503000000020004" pitchFamily="2" charset="0"/>
                <a:cs typeface="Inter" panose="02000503000000020004" pitchFamily="2" charset="0"/>
              </a:defRPr>
            </a:lvl4pPr>
            <a:lvl5pPr marL="1828800" indent="0">
              <a:buNone/>
              <a:defRPr sz="80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2" name="Date Placeholder 1">
            <a:extLst>
              <a:ext uri="{FF2B5EF4-FFF2-40B4-BE49-F238E27FC236}">
                <a16:creationId xmlns:a16="http://schemas.microsoft.com/office/drawing/2014/main" id="{9A102309-7876-5383-8A76-D7FD521494E7}"/>
              </a:ext>
            </a:extLst>
          </p:cNvPr>
          <p:cNvSpPr>
            <a:spLocks noGrp="1"/>
          </p:cNvSpPr>
          <p:nvPr>
            <p:ph type="dt" sz="half" idx="12"/>
          </p:nvPr>
        </p:nvSpPr>
        <p:spPr/>
        <p:txBody>
          <a:bodyPr/>
          <a:lstStyle/>
          <a:p>
            <a:fld id="{3E106142-2C26-0440-B83B-15ABEA07F992}" type="datetime3">
              <a:rPr lang="en-NZ" smtClean="0"/>
              <a:t>12 November 2025</a:t>
            </a:fld>
            <a:endParaRPr lang="en-GB" dirty="0"/>
          </a:p>
        </p:txBody>
      </p:sp>
    </p:spTree>
    <p:extLst>
      <p:ext uri="{BB962C8B-B14F-4D97-AF65-F5344CB8AC3E}">
        <p14:creationId xmlns:p14="http://schemas.microsoft.com/office/powerpoint/2010/main" val="4050254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1">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21C069-3818-B94E-DF50-26D6D4A7670C}"/>
              </a:ext>
            </a:extLst>
          </p:cNvPr>
          <p:cNvSpPr>
            <a:spLocks noGrp="1"/>
          </p:cNvSpPr>
          <p:nvPr>
            <p:ph type="pic" sz="quarter" idx="10" hasCustomPrompt="1"/>
          </p:nvPr>
        </p:nvSpPr>
        <p:spPr>
          <a:xfrm>
            <a:off x="0" y="1760"/>
            <a:ext cx="12192000" cy="6537600"/>
          </a:xfrm>
          <a:prstGeom prst="rect">
            <a:avLst/>
          </a:prstGeom>
          <a:solidFill>
            <a:schemeClr val="bg1">
              <a:lumMod val="85000"/>
            </a:schemeClr>
          </a:solidFill>
        </p:spPr>
        <p:txBody>
          <a:bodyPr tIns="0" rIns="90000" bIns="1080000" anchor="ctr"/>
          <a:lstStyle>
            <a:lvl1pPr marL="0" indent="0" algn="ctr">
              <a:buNone/>
              <a:defRPr>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GB" dirty="0"/>
              <a:t>Click to add image</a:t>
            </a:r>
          </a:p>
        </p:txBody>
      </p:sp>
      <p:sp>
        <p:nvSpPr>
          <p:cNvPr id="8" name="Date Placeholder 7">
            <a:extLst>
              <a:ext uri="{FF2B5EF4-FFF2-40B4-BE49-F238E27FC236}">
                <a16:creationId xmlns:a16="http://schemas.microsoft.com/office/drawing/2014/main" id="{F318F6D9-5CF8-6C2F-2DD3-C39C1CE828ED}"/>
              </a:ext>
            </a:extLst>
          </p:cNvPr>
          <p:cNvSpPr>
            <a:spLocks noGrp="1"/>
          </p:cNvSpPr>
          <p:nvPr>
            <p:ph type="dt" sz="half" idx="11"/>
          </p:nvPr>
        </p:nvSpPr>
        <p:spPr/>
        <p:txBody>
          <a:bodyPr/>
          <a:lstStyle/>
          <a:p>
            <a:fld id="{3E106142-2C26-0440-B83B-15ABEA07F992}" type="datetime3">
              <a:rPr lang="en-NZ" smtClean="0"/>
              <a:pPr/>
              <a:t>12 November 2025</a:t>
            </a:fld>
            <a:endParaRPr lang="en-GB" dirty="0"/>
          </a:p>
        </p:txBody>
      </p:sp>
    </p:spTree>
    <p:extLst>
      <p:ext uri="{BB962C8B-B14F-4D97-AF65-F5344CB8AC3E}">
        <p14:creationId xmlns:p14="http://schemas.microsoft.com/office/powerpoint/2010/main" val="4065412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2">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E316E-77D6-F853-3769-4CCD37B26728}"/>
              </a:ext>
            </a:extLst>
          </p:cNvPr>
          <p:cNvSpPr>
            <a:spLocks noGrp="1"/>
          </p:cNvSpPr>
          <p:nvPr>
            <p:ph type="body" sz="quarter" idx="10" hasCustomPrompt="1"/>
          </p:nvPr>
        </p:nvSpPr>
        <p:spPr>
          <a:xfrm>
            <a:off x="1687513" y="2125663"/>
            <a:ext cx="8817927" cy="2633662"/>
          </a:xfrm>
          <a:prstGeom prst="rect">
            <a:avLst/>
          </a:prstGeom>
        </p:spPr>
        <p:txBody>
          <a:bodyPr/>
          <a:lstStyle>
            <a:lvl1pPr marL="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1pPr>
            <a:lvl2pPr marL="457200" indent="0">
              <a:buNone/>
              <a:defRPr b="1" i="0">
                <a:solidFill>
                  <a:schemeClr val="bg1"/>
                </a:solidFill>
                <a:latin typeface="Inter" panose="02000503000000020004" pitchFamily="2" charset="0"/>
                <a:ea typeface="Inter" panose="02000503000000020004" pitchFamily="2" charset="0"/>
                <a:cs typeface="Inter" panose="02000503000000020004" pitchFamily="2" charset="0"/>
              </a:defRPr>
            </a:lvl2pPr>
            <a:lvl3pPr marL="914400" indent="0">
              <a:buNone/>
              <a:defRPr b="1" i="0">
                <a:solidFill>
                  <a:schemeClr val="bg1"/>
                </a:solidFill>
                <a:latin typeface="Inter" panose="02000503000000020004" pitchFamily="2" charset="0"/>
                <a:ea typeface="Inter" panose="02000503000000020004" pitchFamily="2" charset="0"/>
                <a:cs typeface="Inter" panose="02000503000000020004" pitchFamily="2" charset="0"/>
              </a:defRPr>
            </a:lvl3pPr>
            <a:lvl4pPr marL="1371600" indent="0">
              <a:buNone/>
              <a:defRPr b="1" i="0">
                <a:solidFill>
                  <a:schemeClr val="bg1"/>
                </a:solidFill>
                <a:latin typeface="Inter" panose="02000503000000020004" pitchFamily="2" charset="0"/>
                <a:ea typeface="Inter" panose="02000503000000020004" pitchFamily="2" charset="0"/>
                <a:cs typeface="Inter" panose="02000503000000020004" pitchFamily="2" charset="0"/>
              </a:defRPr>
            </a:lvl4pPr>
            <a:lvl5pPr marL="1828800" indent="0">
              <a:buNone/>
              <a:defRPr b="1" i="0">
                <a:solidFill>
                  <a:schemeClr val="bg1"/>
                </a:solidFill>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3" name="Date Placeholder 2">
            <a:extLst>
              <a:ext uri="{FF2B5EF4-FFF2-40B4-BE49-F238E27FC236}">
                <a16:creationId xmlns:a16="http://schemas.microsoft.com/office/drawing/2014/main" id="{4F74A844-E4FF-ABA7-3904-C853A90472C2}"/>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Tree>
    <p:extLst>
      <p:ext uri="{BB962C8B-B14F-4D97-AF65-F5344CB8AC3E}">
        <p14:creationId xmlns:p14="http://schemas.microsoft.com/office/powerpoint/2010/main" val="4204295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ing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62DBA5-F70D-5B8A-6B74-7E05A7517F6A}"/>
              </a:ext>
            </a:extLst>
          </p:cNvPr>
          <p:cNvSpPr>
            <a:spLocks noGrp="1"/>
          </p:cNvSpPr>
          <p:nvPr>
            <p:ph type="title" hasCustomPrompt="1"/>
          </p:nvPr>
        </p:nvSpPr>
        <p:spPr>
          <a:xfrm>
            <a:off x="1021080" y="1230177"/>
            <a:ext cx="4661263" cy="475333"/>
          </a:xfrm>
          <a:prstGeom prst="rect">
            <a:avLst/>
          </a:prstGeom>
        </p:spPr>
        <p:txBody>
          <a:bodyPr lIns="0" tIns="0" rIns="0" bIns="0" anchor="t"/>
          <a:lstStyle>
            <a:lvl1pPr>
              <a:defRPr sz="4000" b="0" i="0">
                <a:solidFill>
                  <a:srgbClr val="00CAEF"/>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NZ" dirty="0">
                <a:effectLst/>
                <a:latin typeface="Inter" panose="02000503000000020004" pitchFamily="2" charset="0"/>
              </a:rPr>
              <a:t>Part one:</a:t>
            </a:r>
            <a:endParaRPr lang="en-NZ" dirty="0">
              <a:solidFill>
                <a:srgbClr val="00CAEF"/>
              </a:solidFill>
              <a:effectLst/>
              <a:latin typeface="Inter" panose="02000503000000020004" pitchFamily="2" charset="0"/>
            </a:endParaRPr>
          </a:p>
        </p:txBody>
      </p:sp>
      <p:sp>
        <p:nvSpPr>
          <p:cNvPr id="3" name="Text Placeholder 2">
            <a:extLst>
              <a:ext uri="{FF2B5EF4-FFF2-40B4-BE49-F238E27FC236}">
                <a16:creationId xmlns:a16="http://schemas.microsoft.com/office/drawing/2014/main" id="{B8E2C2D2-1C89-5FC7-C0BE-FDF858C1C53E}"/>
              </a:ext>
            </a:extLst>
          </p:cNvPr>
          <p:cNvSpPr>
            <a:spLocks noGrp="1"/>
          </p:cNvSpPr>
          <p:nvPr>
            <p:ph type="body" sz="quarter" idx="12" hasCustomPrompt="1"/>
          </p:nvPr>
        </p:nvSpPr>
        <p:spPr>
          <a:xfrm>
            <a:off x="1021080" y="1803817"/>
            <a:ext cx="4661262" cy="727200"/>
          </a:xfrm>
          <a:prstGeom prst="rect">
            <a:avLst/>
          </a:prstGeom>
        </p:spPr>
        <p:txBody>
          <a:bodyPr lIns="0" tIns="0" rIns="0" bIns="0"/>
          <a:lstStyle>
            <a:lvl1pPr marL="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1pPr>
            <a:lvl2pPr marL="4572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2pPr>
            <a:lvl3pPr marL="9144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3pPr>
            <a:lvl4pPr marL="13716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4pPr>
            <a:lvl5pPr marL="18288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5pPr>
          </a:lstStyle>
          <a:p>
            <a:pPr lvl="0"/>
            <a:r>
              <a:rPr lang="en-GB" dirty="0"/>
              <a:t>Section heading</a:t>
            </a:r>
          </a:p>
        </p:txBody>
      </p:sp>
      <p:sp>
        <p:nvSpPr>
          <p:cNvPr id="2" name="Date Placeholder 1">
            <a:extLst>
              <a:ext uri="{FF2B5EF4-FFF2-40B4-BE49-F238E27FC236}">
                <a16:creationId xmlns:a16="http://schemas.microsoft.com/office/drawing/2014/main" id="{92FE8A6C-1D71-B91A-F3E6-D33DF826D375}"/>
              </a:ext>
            </a:extLst>
          </p:cNvPr>
          <p:cNvSpPr>
            <a:spLocks noGrp="1"/>
          </p:cNvSpPr>
          <p:nvPr>
            <p:ph type="dt" sz="half" idx="13"/>
          </p:nvPr>
        </p:nvSpPr>
        <p:spPr/>
        <p:txBody>
          <a:bodyPr/>
          <a:lstStyle/>
          <a:p>
            <a:fld id="{3E106142-2C26-0440-B83B-15ABEA07F992}" type="datetime3">
              <a:rPr lang="en-NZ" smtClean="0"/>
              <a:pPr/>
              <a:t>12 November 2025</a:t>
            </a:fld>
            <a:endParaRPr lang="en-GB" dirty="0"/>
          </a:p>
        </p:txBody>
      </p:sp>
    </p:spTree>
    <p:extLst>
      <p:ext uri="{BB962C8B-B14F-4D97-AF65-F5344CB8AC3E}">
        <p14:creationId xmlns:p14="http://schemas.microsoft.com/office/powerpoint/2010/main" val="248266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ing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E680-8ECF-105E-C631-C321AFAD46F4}"/>
              </a:ext>
            </a:extLst>
          </p:cNvPr>
          <p:cNvSpPr>
            <a:spLocks noGrp="1"/>
          </p:cNvSpPr>
          <p:nvPr>
            <p:ph type="title" hasCustomPrompt="1"/>
          </p:nvPr>
        </p:nvSpPr>
        <p:spPr>
          <a:xfrm>
            <a:off x="1021080" y="1230177"/>
            <a:ext cx="4661263" cy="475333"/>
          </a:xfrm>
          <a:prstGeom prst="rect">
            <a:avLst/>
          </a:prstGeom>
        </p:spPr>
        <p:txBody>
          <a:bodyPr lIns="0" tIns="0" rIns="0" bIns="0" anchor="t"/>
          <a:lstStyle>
            <a:lvl1pPr>
              <a:defRPr sz="4000" b="0" i="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NZ" dirty="0">
                <a:effectLst/>
                <a:latin typeface="Inter" panose="02000503000000020004" pitchFamily="2" charset="0"/>
              </a:rPr>
              <a:t>Part two:</a:t>
            </a:r>
            <a:endParaRPr lang="en-NZ" dirty="0">
              <a:solidFill>
                <a:srgbClr val="00CAEF"/>
              </a:solidFill>
              <a:effectLst/>
              <a:latin typeface="Inter" panose="02000503000000020004" pitchFamily="2" charset="0"/>
            </a:endParaRPr>
          </a:p>
        </p:txBody>
      </p:sp>
      <p:sp>
        <p:nvSpPr>
          <p:cNvPr id="3" name="Text Placeholder 2">
            <a:extLst>
              <a:ext uri="{FF2B5EF4-FFF2-40B4-BE49-F238E27FC236}">
                <a16:creationId xmlns:a16="http://schemas.microsoft.com/office/drawing/2014/main" id="{B506EDC2-761A-85A9-2E81-C7B0D7B1E28D}"/>
              </a:ext>
            </a:extLst>
          </p:cNvPr>
          <p:cNvSpPr>
            <a:spLocks noGrp="1"/>
          </p:cNvSpPr>
          <p:nvPr>
            <p:ph type="body" sz="quarter" idx="12" hasCustomPrompt="1"/>
          </p:nvPr>
        </p:nvSpPr>
        <p:spPr>
          <a:xfrm>
            <a:off x="1021080" y="1803817"/>
            <a:ext cx="4661262" cy="727200"/>
          </a:xfrm>
          <a:prstGeom prst="rect">
            <a:avLst/>
          </a:prstGeom>
        </p:spPr>
        <p:txBody>
          <a:bodyPr lIns="0" tIns="0" rIns="0" bIns="0"/>
          <a:lstStyle>
            <a:lvl1pPr marL="0" indent="0">
              <a:buNone/>
              <a:defRPr sz="4000" b="1" i="0">
                <a:solidFill>
                  <a:srgbClr val="00CAEF"/>
                </a:solidFill>
                <a:latin typeface="Inter" panose="02000503000000020004" pitchFamily="2" charset="0"/>
                <a:ea typeface="Inter" panose="02000503000000020004" pitchFamily="2" charset="0"/>
                <a:cs typeface="Inter" panose="02000503000000020004" pitchFamily="2" charset="0"/>
              </a:defRPr>
            </a:lvl1pPr>
            <a:lvl2pPr marL="4572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2pPr>
            <a:lvl3pPr marL="9144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3pPr>
            <a:lvl4pPr marL="13716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4pPr>
            <a:lvl5pPr marL="18288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5pPr>
          </a:lstStyle>
          <a:p>
            <a:pPr lvl="0"/>
            <a:r>
              <a:rPr lang="en-GB" dirty="0"/>
              <a:t>Section heading</a:t>
            </a:r>
          </a:p>
        </p:txBody>
      </p:sp>
      <p:sp>
        <p:nvSpPr>
          <p:cNvPr id="4" name="Date Placeholder 3">
            <a:extLst>
              <a:ext uri="{FF2B5EF4-FFF2-40B4-BE49-F238E27FC236}">
                <a16:creationId xmlns:a16="http://schemas.microsoft.com/office/drawing/2014/main" id="{25C24CA4-F908-0D66-1305-3BD65287AB63}"/>
              </a:ext>
            </a:extLst>
          </p:cNvPr>
          <p:cNvSpPr>
            <a:spLocks noGrp="1"/>
          </p:cNvSpPr>
          <p:nvPr>
            <p:ph type="dt" sz="half" idx="13"/>
          </p:nvPr>
        </p:nvSpPr>
        <p:spPr/>
        <p:txBody>
          <a:bodyPr/>
          <a:lstStyle/>
          <a:p>
            <a:fld id="{3E106142-2C26-0440-B83B-15ABEA07F992}" type="datetime3">
              <a:rPr lang="en-NZ" smtClean="0"/>
              <a:pPr/>
              <a:t>12 November 2025</a:t>
            </a:fld>
            <a:endParaRPr lang="en-GB" dirty="0"/>
          </a:p>
        </p:txBody>
      </p:sp>
    </p:spTree>
    <p:extLst>
      <p:ext uri="{BB962C8B-B14F-4D97-AF65-F5344CB8AC3E}">
        <p14:creationId xmlns:p14="http://schemas.microsoft.com/office/powerpoint/2010/main" val="280787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ing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DF96CA-A40E-4A01-7274-3DB780CE7F35}"/>
              </a:ext>
            </a:extLst>
          </p:cNvPr>
          <p:cNvSpPr>
            <a:spLocks noGrp="1"/>
          </p:cNvSpPr>
          <p:nvPr>
            <p:ph type="title" hasCustomPrompt="1"/>
          </p:nvPr>
        </p:nvSpPr>
        <p:spPr>
          <a:xfrm>
            <a:off x="1021080" y="1230177"/>
            <a:ext cx="4661263" cy="475333"/>
          </a:xfrm>
          <a:prstGeom prst="rect">
            <a:avLst/>
          </a:prstGeom>
        </p:spPr>
        <p:txBody>
          <a:bodyPr lIns="0" tIns="0" rIns="0" bIns="0" anchor="t"/>
          <a:lstStyle>
            <a:lvl1pPr>
              <a:defRPr sz="4000" b="0" i="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NZ" dirty="0">
                <a:effectLst/>
                <a:latin typeface="Inter" panose="02000503000000020004" pitchFamily="2" charset="0"/>
              </a:rPr>
              <a:t>Part three:</a:t>
            </a:r>
            <a:endParaRPr lang="en-NZ" dirty="0">
              <a:solidFill>
                <a:srgbClr val="00CAEF"/>
              </a:solidFill>
              <a:effectLst/>
              <a:latin typeface="Inter" panose="02000503000000020004" pitchFamily="2" charset="0"/>
            </a:endParaRPr>
          </a:p>
        </p:txBody>
      </p:sp>
      <p:sp>
        <p:nvSpPr>
          <p:cNvPr id="2" name="Text Placeholder 2">
            <a:extLst>
              <a:ext uri="{FF2B5EF4-FFF2-40B4-BE49-F238E27FC236}">
                <a16:creationId xmlns:a16="http://schemas.microsoft.com/office/drawing/2014/main" id="{A5D12119-18FB-83EA-CBD7-55B602CB90C2}"/>
              </a:ext>
            </a:extLst>
          </p:cNvPr>
          <p:cNvSpPr>
            <a:spLocks noGrp="1"/>
          </p:cNvSpPr>
          <p:nvPr>
            <p:ph type="body" sz="quarter" idx="12" hasCustomPrompt="1"/>
          </p:nvPr>
        </p:nvSpPr>
        <p:spPr>
          <a:xfrm>
            <a:off x="1021080" y="1803817"/>
            <a:ext cx="4661262" cy="727200"/>
          </a:xfrm>
          <a:prstGeom prst="rect">
            <a:avLst/>
          </a:prstGeom>
        </p:spPr>
        <p:txBody>
          <a:bodyPr lIns="0" tIns="0" rIns="0" bIns="0"/>
          <a:lstStyle>
            <a:lvl1pPr marL="0" indent="0">
              <a:buNone/>
              <a:defRPr sz="4000" b="1" i="0">
                <a:solidFill>
                  <a:srgbClr val="00CAEF"/>
                </a:solidFill>
                <a:latin typeface="Inter" panose="02000503000000020004" pitchFamily="2" charset="0"/>
                <a:ea typeface="Inter" panose="02000503000000020004" pitchFamily="2" charset="0"/>
                <a:cs typeface="Inter" panose="02000503000000020004" pitchFamily="2" charset="0"/>
              </a:defRPr>
            </a:lvl1pPr>
            <a:lvl2pPr marL="4572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2pPr>
            <a:lvl3pPr marL="9144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3pPr>
            <a:lvl4pPr marL="13716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4pPr>
            <a:lvl5pPr marL="18288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5pPr>
          </a:lstStyle>
          <a:p>
            <a:pPr lvl="0"/>
            <a:r>
              <a:rPr lang="en-GB" dirty="0"/>
              <a:t>Section heading</a:t>
            </a:r>
          </a:p>
        </p:txBody>
      </p:sp>
      <p:sp>
        <p:nvSpPr>
          <p:cNvPr id="3" name="Date Placeholder 2">
            <a:extLst>
              <a:ext uri="{FF2B5EF4-FFF2-40B4-BE49-F238E27FC236}">
                <a16:creationId xmlns:a16="http://schemas.microsoft.com/office/drawing/2014/main" id="{10C1F961-14F5-3FAE-4111-93FE744660A5}"/>
              </a:ext>
            </a:extLst>
          </p:cNvPr>
          <p:cNvSpPr>
            <a:spLocks noGrp="1"/>
          </p:cNvSpPr>
          <p:nvPr>
            <p:ph type="dt" sz="half" idx="13"/>
          </p:nvPr>
        </p:nvSpPr>
        <p:spPr/>
        <p:txBody>
          <a:bodyPr/>
          <a:lstStyle/>
          <a:p>
            <a:fld id="{3E106142-2C26-0440-B83B-15ABEA07F992}" type="datetime3">
              <a:rPr lang="en-NZ" smtClean="0"/>
              <a:pPr/>
              <a:t>12 November 2025</a:t>
            </a:fld>
            <a:endParaRPr lang="en-GB" dirty="0"/>
          </a:p>
        </p:txBody>
      </p:sp>
    </p:spTree>
    <p:extLst>
      <p:ext uri="{BB962C8B-B14F-4D97-AF65-F5344CB8AC3E}">
        <p14:creationId xmlns:p14="http://schemas.microsoft.com/office/powerpoint/2010/main" val="112033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ings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B7EB4E-7FEF-AD60-35A6-7984842C3A8B}"/>
              </a:ext>
            </a:extLst>
          </p:cNvPr>
          <p:cNvSpPr>
            <a:spLocks noGrp="1"/>
          </p:cNvSpPr>
          <p:nvPr>
            <p:ph type="title" hasCustomPrompt="1"/>
          </p:nvPr>
        </p:nvSpPr>
        <p:spPr>
          <a:xfrm>
            <a:off x="1021080" y="1230177"/>
            <a:ext cx="4661263" cy="475333"/>
          </a:xfrm>
          <a:prstGeom prst="rect">
            <a:avLst/>
          </a:prstGeom>
        </p:spPr>
        <p:txBody>
          <a:bodyPr lIns="0" tIns="0" rIns="0" bIns="0" anchor="t"/>
          <a:lstStyle>
            <a:lvl1pPr>
              <a:defRPr sz="4000" b="0" i="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NZ" dirty="0">
                <a:effectLst/>
                <a:latin typeface="Inter" panose="02000503000000020004" pitchFamily="2" charset="0"/>
              </a:rPr>
              <a:t>Part four:</a:t>
            </a:r>
            <a:endParaRPr lang="en-NZ" dirty="0">
              <a:solidFill>
                <a:srgbClr val="00CAEF"/>
              </a:solidFill>
              <a:effectLst/>
              <a:latin typeface="Inter" panose="02000503000000020004" pitchFamily="2" charset="0"/>
            </a:endParaRPr>
          </a:p>
        </p:txBody>
      </p:sp>
      <p:sp>
        <p:nvSpPr>
          <p:cNvPr id="2" name="Text Placeholder 2">
            <a:extLst>
              <a:ext uri="{FF2B5EF4-FFF2-40B4-BE49-F238E27FC236}">
                <a16:creationId xmlns:a16="http://schemas.microsoft.com/office/drawing/2014/main" id="{1ADFC04B-AFA2-2F51-1920-73C046ACCD7D}"/>
              </a:ext>
            </a:extLst>
          </p:cNvPr>
          <p:cNvSpPr>
            <a:spLocks noGrp="1"/>
          </p:cNvSpPr>
          <p:nvPr>
            <p:ph type="body" sz="quarter" idx="12" hasCustomPrompt="1"/>
          </p:nvPr>
        </p:nvSpPr>
        <p:spPr>
          <a:xfrm>
            <a:off x="1021080" y="1803817"/>
            <a:ext cx="4661262" cy="727200"/>
          </a:xfrm>
          <a:prstGeom prst="rect">
            <a:avLst/>
          </a:prstGeom>
        </p:spPr>
        <p:txBody>
          <a:bodyPr lIns="0" tIns="0" rIns="0" bIns="0"/>
          <a:lstStyle>
            <a:lvl1pPr marL="0" indent="0">
              <a:buNone/>
              <a:defRPr sz="4000" b="1" i="0">
                <a:solidFill>
                  <a:srgbClr val="1F2BD4"/>
                </a:solidFill>
                <a:latin typeface="Inter" panose="02000503000000020004" pitchFamily="2" charset="0"/>
                <a:ea typeface="Inter" panose="02000503000000020004" pitchFamily="2" charset="0"/>
                <a:cs typeface="Inter" panose="02000503000000020004" pitchFamily="2" charset="0"/>
              </a:defRPr>
            </a:lvl1pPr>
            <a:lvl2pPr marL="4572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2pPr>
            <a:lvl3pPr marL="9144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3pPr>
            <a:lvl4pPr marL="13716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4pPr>
            <a:lvl5pPr marL="1828800" indent="0">
              <a:buNone/>
              <a:defRPr sz="4000" b="1" i="0">
                <a:solidFill>
                  <a:schemeClr val="bg1"/>
                </a:solidFill>
                <a:latin typeface="Inter" panose="02000503000000020004" pitchFamily="2" charset="0"/>
                <a:ea typeface="Inter" panose="02000503000000020004" pitchFamily="2" charset="0"/>
                <a:cs typeface="Inter" panose="02000503000000020004" pitchFamily="2" charset="0"/>
              </a:defRPr>
            </a:lvl5pPr>
          </a:lstStyle>
          <a:p>
            <a:pPr lvl="0"/>
            <a:r>
              <a:rPr lang="en-GB" dirty="0"/>
              <a:t>Section heading</a:t>
            </a:r>
          </a:p>
        </p:txBody>
      </p:sp>
      <p:sp>
        <p:nvSpPr>
          <p:cNvPr id="4" name="Date Placeholder 3">
            <a:extLst>
              <a:ext uri="{FF2B5EF4-FFF2-40B4-BE49-F238E27FC236}">
                <a16:creationId xmlns:a16="http://schemas.microsoft.com/office/drawing/2014/main" id="{FD9D305F-DE01-90B7-57CD-358A2C6393FD}"/>
              </a:ext>
            </a:extLst>
          </p:cNvPr>
          <p:cNvSpPr>
            <a:spLocks noGrp="1"/>
          </p:cNvSpPr>
          <p:nvPr>
            <p:ph type="dt" sz="half" idx="13"/>
          </p:nvPr>
        </p:nvSpPr>
        <p:spPr/>
        <p:txBody>
          <a:bodyPr/>
          <a:lstStyle/>
          <a:p>
            <a:fld id="{3E106142-2C26-0440-B83B-15ABEA07F992}" type="datetime3">
              <a:rPr lang="en-NZ" smtClean="0"/>
              <a:pPr/>
              <a:t>12 November 2025</a:t>
            </a:fld>
            <a:endParaRPr lang="en-GB" dirty="0"/>
          </a:p>
        </p:txBody>
      </p:sp>
    </p:spTree>
    <p:extLst>
      <p:ext uri="{BB962C8B-B14F-4D97-AF65-F5344CB8AC3E}">
        <p14:creationId xmlns:p14="http://schemas.microsoft.com/office/powerpoint/2010/main" val="59521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1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743-4F97-E235-9E67-1A3CED3BED39}"/>
              </a:ext>
            </a:extLst>
          </p:cNvPr>
          <p:cNvSpPr>
            <a:spLocks noGrp="1"/>
          </p:cNvSpPr>
          <p:nvPr>
            <p:ph type="title" hasCustomPrompt="1"/>
          </p:nvPr>
        </p:nvSpPr>
        <p:spPr>
          <a:xfrm>
            <a:off x="943200" y="1821600"/>
            <a:ext cx="3238500" cy="567283"/>
          </a:xfrm>
          <a:prstGeom prst="rect">
            <a:avLst/>
          </a:prstGeom>
        </p:spPr>
        <p:txBody>
          <a:bodyPr lIns="0" tIns="0" rIns="0" bIns="0" anchor="t"/>
          <a:lstStyle>
            <a:lvl1pPr>
              <a:lnSpc>
                <a:spcPct val="100000"/>
              </a:lnSpc>
              <a:defRPr sz="2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a:t>
            </a:r>
            <a:br>
              <a:rPr lang="en-GB" dirty="0"/>
            </a:br>
            <a:r>
              <a:rPr lang="en-GB" dirty="0"/>
              <a:t>heading</a:t>
            </a:r>
          </a:p>
        </p:txBody>
      </p:sp>
      <p:sp>
        <p:nvSpPr>
          <p:cNvPr id="8" name="Date Placeholder 7">
            <a:extLst>
              <a:ext uri="{FF2B5EF4-FFF2-40B4-BE49-F238E27FC236}">
                <a16:creationId xmlns:a16="http://schemas.microsoft.com/office/drawing/2014/main" id="{2492F1D7-4F07-C73C-5D98-F75A53A364E4}"/>
              </a:ext>
            </a:extLst>
          </p:cNvPr>
          <p:cNvSpPr>
            <a:spLocks noGrp="1"/>
          </p:cNvSpPr>
          <p:nvPr>
            <p:ph type="dt" sz="half" idx="13"/>
          </p:nvPr>
        </p:nvSpPr>
        <p:spPr/>
        <p:txBody>
          <a:bodyPr/>
          <a:lstStyle/>
          <a:p>
            <a:fld id="{3E106142-2C26-0440-B83B-15ABEA07F992}" type="datetime3">
              <a:rPr lang="en-NZ" smtClean="0"/>
              <a:t>12 November 2025</a:t>
            </a:fld>
            <a:endParaRPr lang="en-GB" dirty="0"/>
          </a:p>
        </p:txBody>
      </p:sp>
      <p:sp>
        <p:nvSpPr>
          <p:cNvPr id="4" name="Text Placeholder 3">
            <a:extLst>
              <a:ext uri="{FF2B5EF4-FFF2-40B4-BE49-F238E27FC236}">
                <a16:creationId xmlns:a16="http://schemas.microsoft.com/office/drawing/2014/main" id="{4CB5F0BA-C885-83BE-E073-AC0D2AF4841B}"/>
              </a:ext>
            </a:extLst>
          </p:cNvPr>
          <p:cNvSpPr>
            <a:spLocks noGrp="1"/>
          </p:cNvSpPr>
          <p:nvPr>
            <p:ph type="body" sz="quarter" idx="14" hasCustomPrompt="1"/>
          </p:nvPr>
        </p:nvSpPr>
        <p:spPr>
          <a:xfrm>
            <a:off x="4476000" y="1820197"/>
            <a:ext cx="3240000" cy="3240000"/>
          </a:xfrm>
          <a:prstGeom prst="rect">
            <a:avLst/>
          </a:prstGeom>
        </p:spPr>
        <p:txBody>
          <a:bodyPr lIns="0" tIns="0" rIns="0" bIns="0"/>
          <a:lstStyle>
            <a:lvl1pPr marL="0" indent="0">
              <a:buNone/>
              <a:defRPr sz="1200" b="0" i="0">
                <a:latin typeface="Inter" panose="02000503000000020004" pitchFamily="2" charset="0"/>
                <a:ea typeface="Inter" panose="02000503000000020004" pitchFamily="2" charset="0"/>
                <a:cs typeface="Inter" panose="02000503000000020004" pitchFamily="2" charset="0"/>
              </a:defRPr>
            </a:lvl1pPr>
            <a:lvl2pPr marL="457200" indent="0">
              <a:buNone/>
              <a:defRPr sz="1200" b="0" i="0">
                <a:latin typeface="Inter" panose="02000503000000020004" pitchFamily="2" charset="0"/>
                <a:ea typeface="Inter" panose="02000503000000020004" pitchFamily="2" charset="0"/>
                <a:cs typeface="Inter" panose="02000503000000020004" pitchFamily="2" charset="0"/>
              </a:defRPr>
            </a:lvl2pPr>
            <a:lvl3pPr marL="914400" indent="0">
              <a:buNone/>
              <a:defRPr sz="1200" b="0" i="0">
                <a:latin typeface="Inter" panose="02000503000000020004" pitchFamily="2" charset="0"/>
                <a:ea typeface="Inter" panose="02000503000000020004" pitchFamily="2" charset="0"/>
                <a:cs typeface="Inter" panose="02000503000000020004" pitchFamily="2" charset="0"/>
              </a:defRPr>
            </a:lvl3pPr>
            <a:lvl4pPr marL="1371600" indent="0">
              <a:buNone/>
              <a:defRPr sz="1200" b="0" i="0">
                <a:latin typeface="Inter" panose="02000503000000020004" pitchFamily="2" charset="0"/>
                <a:ea typeface="Inter" panose="02000503000000020004" pitchFamily="2" charset="0"/>
                <a:cs typeface="Inter" panose="02000503000000020004" pitchFamily="2" charset="0"/>
              </a:defRPr>
            </a:lvl4pPr>
            <a:lvl5pPr marL="1828800" indent="0">
              <a:buNone/>
              <a:defRPr sz="1200" b="0" i="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10" name="Text Placeholder 9">
            <a:extLst>
              <a:ext uri="{FF2B5EF4-FFF2-40B4-BE49-F238E27FC236}">
                <a16:creationId xmlns:a16="http://schemas.microsoft.com/office/drawing/2014/main" id="{C90EA4A5-5289-7CC5-6A64-B517EE213834}"/>
              </a:ext>
            </a:extLst>
          </p:cNvPr>
          <p:cNvSpPr>
            <a:spLocks noGrp="1"/>
          </p:cNvSpPr>
          <p:nvPr>
            <p:ph type="body" sz="quarter" idx="15" hasCustomPrompt="1"/>
          </p:nvPr>
        </p:nvSpPr>
        <p:spPr>
          <a:xfrm>
            <a:off x="943200" y="2649600"/>
            <a:ext cx="3238500" cy="2410074"/>
          </a:xfrm>
          <a:prstGeom prst="rect">
            <a:avLst/>
          </a:prstGeom>
        </p:spPr>
        <p:txBody>
          <a:bodyPr lIns="0" tIns="0" rIns="0" bIns="0"/>
          <a:lstStyle>
            <a:lvl1pPr marL="0" indent="0">
              <a:buNone/>
              <a:defRPr sz="1200">
                <a:latin typeface="Inter" panose="02000503000000020004" pitchFamily="2" charset="0"/>
                <a:ea typeface="Inter" panose="02000503000000020004" pitchFamily="2" charset="0"/>
                <a:cs typeface="Inter" panose="02000503000000020004" pitchFamily="2" charset="0"/>
              </a:defRPr>
            </a:lvl1pPr>
            <a:lvl2pPr marL="457200" indent="0">
              <a:buNone/>
              <a:defRPr sz="1200">
                <a:latin typeface="Inter" panose="02000503000000020004" pitchFamily="2" charset="0"/>
                <a:ea typeface="Inter" panose="02000503000000020004" pitchFamily="2" charset="0"/>
                <a:cs typeface="Inter" panose="02000503000000020004" pitchFamily="2" charset="0"/>
              </a:defRPr>
            </a:lvl2pPr>
            <a:lvl3pPr marL="914400" indent="0">
              <a:buNone/>
              <a:defRPr sz="1200">
                <a:latin typeface="Inter" panose="02000503000000020004" pitchFamily="2" charset="0"/>
                <a:ea typeface="Inter" panose="02000503000000020004" pitchFamily="2" charset="0"/>
                <a:cs typeface="Inter" panose="02000503000000020004" pitchFamily="2" charset="0"/>
              </a:defRPr>
            </a:lvl3pPr>
            <a:lvl4pPr marL="1371600" indent="0">
              <a:buNone/>
              <a:defRPr sz="1200">
                <a:latin typeface="Inter" panose="02000503000000020004" pitchFamily="2" charset="0"/>
                <a:ea typeface="Inter" panose="02000503000000020004" pitchFamily="2" charset="0"/>
                <a:cs typeface="Inter" panose="02000503000000020004" pitchFamily="2" charset="0"/>
              </a:defRPr>
            </a:lvl4pPr>
            <a:lvl5pPr marL="1828800" indent="0">
              <a:buNone/>
              <a:defRPr sz="120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5" name="Text Placeholder 3">
            <a:extLst>
              <a:ext uri="{FF2B5EF4-FFF2-40B4-BE49-F238E27FC236}">
                <a16:creationId xmlns:a16="http://schemas.microsoft.com/office/drawing/2014/main" id="{829EB725-A1E8-4685-47C8-CA3C273D5791}"/>
              </a:ext>
            </a:extLst>
          </p:cNvPr>
          <p:cNvSpPr>
            <a:spLocks noGrp="1"/>
          </p:cNvSpPr>
          <p:nvPr>
            <p:ph type="body" sz="quarter" idx="16" hasCustomPrompt="1"/>
          </p:nvPr>
        </p:nvSpPr>
        <p:spPr>
          <a:xfrm>
            <a:off x="8008685" y="1820197"/>
            <a:ext cx="3240000" cy="3240000"/>
          </a:xfrm>
          <a:prstGeom prst="rect">
            <a:avLst/>
          </a:prstGeom>
        </p:spPr>
        <p:txBody>
          <a:bodyPr lIns="0" tIns="0" rIns="0" bIns="0"/>
          <a:lstStyle>
            <a:lvl1pPr marL="0" indent="0">
              <a:buNone/>
              <a:defRPr sz="1200" b="0" i="0">
                <a:latin typeface="Inter" panose="02000503000000020004" pitchFamily="2" charset="0"/>
                <a:ea typeface="Inter" panose="02000503000000020004" pitchFamily="2" charset="0"/>
                <a:cs typeface="Inter" panose="02000503000000020004" pitchFamily="2" charset="0"/>
              </a:defRPr>
            </a:lvl1pPr>
            <a:lvl2pPr marL="457200" indent="0">
              <a:buNone/>
              <a:defRPr sz="1200" b="0" i="0">
                <a:latin typeface="Inter" panose="02000503000000020004" pitchFamily="2" charset="0"/>
                <a:ea typeface="Inter" panose="02000503000000020004" pitchFamily="2" charset="0"/>
                <a:cs typeface="Inter" panose="02000503000000020004" pitchFamily="2" charset="0"/>
              </a:defRPr>
            </a:lvl2pPr>
            <a:lvl3pPr marL="914400" indent="0">
              <a:buNone/>
              <a:defRPr sz="1200" b="0" i="0">
                <a:latin typeface="Inter" panose="02000503000000020004" pitchFamily="2" charset="0"/>
                <a:ea typeface="Inter" panose="02000503000000020004" pitchFamily="2" charset="0"/>
                <a:cs typeface="Inter" panose="02000503000000020004" pitchFamily="2" charset="0"/>
              </a:defRPr>
            </a:lvl3pPr>
            <a:lvl4pPr marL="1371600" indent="0">
              <a:buNone/>
              <a:defRPr sz="1200" b="0" i="0">
                <a:latin typeface="Inter" panose="02000503000000020004" pitchFamily="2" charset="0"/>
                <a:ea typeface="Inter" panose="02000503000000020004" pitchFamily="2" charset="0"/>
                <a:cs typeface="Inter" panose="02000503000000020004" pitchFamily="2" charset="0"/>
              </a:defRPr>
            </a:lvl4pPr>
            <a:lvl5pPr marL="1828800" indent="0">
              <a:buNone/>
              <a:defRPr sz="1200" b="0" i="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Tree>
    <p:extLst>
      <p:ext uri="{BB962C8B-B14F-4D97-AF65-F5344CB8AC3E}">
        <p14:creationId xmlns:p14="http://schemas.microsoft.com/office/powerpoint/2010/main" val="306395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743-4F97-E235-9E67-1A3CED3BED39}"/>
              </a:ext>
            </a:extLst>
          </p:cNvPr>
          <p:cNvSpPr>
            <a:spLocks noGrp="1"/>
          </p:cNvSpPr>
          <p:nvPr>
            <p:ph type="title" hasCustomPrompt="1"/>
          </p:nvPr>
        </p:nvSpPr>
        <p:spPr>
          <a:xfrm>
            <a:off x="943200" y="1821600"/>
            <a:ext cx="3238500" cy="567283"/>
          </a:xfrm>
          <a:prstGeom prst="rect">
            <a:avLst/>
          </a:prstGeom>
        </p:spPr>
        <p:txBody>
          <a:bodyPr lIns="0" tIns="0" rIns="0" bIns="0" anchor="t"/>
          <a:lstStyle>
            <a:lvl1pPr>
              <a:lnSpc>
                <a:spcPct val="100000"/>
              </a:lnSpc>
              <a:defRPr sz="2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a:t>
            </a:r>
            <a:br>
              <a:rPr lang="en-GB" dirty="0"/>
            </a:br>
            <a:r>
              <a:rPr lang="en-GB" dirty="0"/>
              <a:t>heading</a:t>
            </a:r>
          </a:p>
        </p:txBody>
      </p:sp>
      <p:sp>
        <p:nvSpPr>
          <p:cNvPr id="9" name="Picture Placeholder 8">
            <a:extLst>
              <a:ext uri="{FF2B5EF4-FFF2-40B4-BE49-F238E27FC236}">
                <a16:creationId xmlns:a16="http://schemas.microsoft.com/office/drawing/2014/main" id="{054F4C87-951B-B81D-7B6E-1608FA90FFD7}"/>
              </a:ext>
            </a:extLst>
          </p:cNvPr>
          <p:cNvSpPr>
            <a:spLocks noGrp="1" noChangeAspect="1"/>
          </p:cNvSpPr>
          <p:nvPr>
            <p:ph type="pic" sz="quarter" idx="10" hasCustomPrompt="1"/>
          </p:nvPr>
        </p:nvSpPr>
        <p:spPr>
          <a:xfrm>
            <a:off x="8008685" y="1810800"/>
            <a:ext cx="3240115" cy="3240000"/>
          </a:xfrm>
          <a:custGeom>
            <a:avLst/>
            <a:gdLst>
              <a:gd name="connsiteX0" fmla="*/ 968642 w 3186113"/>
              <a:gd name="connsiteY0" fmla="*/ 0 h 3186113"/>
              <a:gd name="connsiteX1" fmla="*/ 3186113 w 3186113"/>
              <a:gd name="connsiteY1" fmla="*/ 0 h 3186113"/>
              <a:gd name="connsiteX2" fmla="*/ 3186113 w 3186113"/>
              <a:gd name="connsiteY2" fmla="*/ 0 h 3186113"/>
              <a:gd name="connsiteX3" fmla="*/ 3186113 w 3186113"/>
              <a:gd name="connsiteY3" fmla="*/ 2217471 h 3186113"/>
              <a:gd name="connsiteX4" fmla="*/ 2217471 w 3186113"/>
              <a:gd name="connsiteY4" fmla="*/ 3186113 h 3186113"/>
              <a:gd name="connsiteX5" fmla="*/ 0 w 3186113"/>
              <a:gd name="connsiteY5" fmla="*/ 3186113 h 3186113"/>
              <a:gd name="connsiteX6" fmla="*/ 0 w 3186113"/>
              <a:gd name="connsiteY6" fmla="*/ 3186113 h 3186113"/>
              <a:gd name="connsiteX7" fmla="*/ 0 w 3186113"/>
              <a:gd name="connsiteY7" fmla="*/ 968642 h 3186113"/>
              <a:gd name="connsiteX8" fmla="*/ 968642 w 3186113"/>
              <a:gd name="connsiteY8" fmla="*/ 0 h 3186113"/>
              <a:gd name="connsiteX0" fmla="*/ 968642 w 3186113"/>
              <a:gd name="connsiteY0" fmla="*/ 0 h 3186113"/>
              <a:gd name="connsiteX1" fmla="*/ 3186113 w 3186113"/>
              <a:gd name="connsiteY1" fmla="*/ 0 h 3186113"/>
              <a:gd name="connsiteX2" fmla="*/ 3186113 w 3186113"/>
              <a:gd name="connsiteY2" fmla="*/ 0 h 3186113"/>
              <a:gd name="connsiteX3" fmla="*/ 3186113 w 3186113"/>
              <a:gd name="connsiteY3" fmla="*/ 2217471 h 3186113"/>
              <a:gd name="connsiteX4" fmla="*/ 2217471 w 3186113"/>
              <a:gd name="connsiteY4" fmla="*/ 3186113 h 3186113"/>
              <a:gd name="connsiteX5" fmla="*/ 0 w 3186113"/>
              <a:gd name="connsiteY5" fmla="*/ 3186113 h 3186113"/>
              <a:gd name="connsiteX6" fmla="*/ 0 w 3186113"/>
              <a:gd name="connsiteY6" fmla="*/ 3186113 h 3186113"/>
              <a:gd name="connsiteX7" fmla="*/ 968642 w 3186113"/>
              <a:gd name="connsiteY7" fmla="*/ 0 h 3186113"/>
              <a:gd name="connsiteX0" fmla="*/ 1991 w 3186113"/>
              <a:gd name="connsiteY0" fmla="*/ 0 h 3186113"/>
              <a:gd name="connsiteX1" fmla="*/ 3186113 w 3186113"/>
              <a:gd name="connsiteY1" fmla="*/ 0 h 3186113"/>
              <a:gd name="connsiteX2" fmla="*/ 3186113 w 3186113"/>
              <a:gd name="connsiteY2" fmla="*/ 0 h 3186113"/>
              <a:gd name="connsiteX3" fmla="*/ 3186113 w 3186113"/>
              <a:gd name="connsiteY3" fmla="*/ 2217471 h 3186113"/>
              <a:gd name="connsiteX4" fmla="*/ 2217471 w 3186113"/>
              <a:gd name="connsiteY4" fmla="*/ 3186113 h 3186113"/>
              <a:gd name="connsiteX5" fmla="*/ 0 w 3186113"/>
              <a:gd name="connsiteY5" fmla="*/ 3186113 h 3186113"/>
              <a:gd name="connsiteX6" fmla="*/ 0 w 3186113"/>
              <a:gd name="connsiteY6" fmla="*/ 3186113 h 3186113"/>
              <a:gd name="connsiteX7" fmla="*/ 1991 w 3186113"/>
              <a:gd name="connsiteY7" fmla="*/ 0 h 318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113" h="3186113">
                <a:moveTo>
                  <a:pt x="1991" y="0"/>
                </a:moveTo>
                <a:lnTo>
                  <a:pt x="3186113" y="0"/>
                </a:lnTo>
                <a:lnTo>
                  <a:pt x="3186113" y="0"/>
                </a:lnTo>
                <a:lnTo>
                  <a:pt x="3186113" y="2217471"/>
                </a:lnTo>
                <a:cubicBezTo>
                  <a:pt x="3186113" y="2752437"/>
                  <a:pt x="2752437" y="3186113"/>
                  <a:pt x="2217471" y="3186113"/>
                </a:cubicBezTo>
                <a:lnTo>
                  <a:pt x="0" y="3186113"/>
                </a:lnTo>
                <a:lnTo>
                  <a:pt x="0" y="3186113"/>
                </a:lnTo>
                <a:cubicBezTo>
                  <a:pt x="664" y="2124075"/>
                  <a:pt x="1327" y="1062038"/>
                  <a:pt x="1991" y="0"/>
                </a:cubicBezTo>
                <a:close/>
              </a:path>
            </a:pathLst>
          </a:custGeom>
          <a:solidFill>
            <a:srgbClr val="0C0C48">
              <a:alpha val="15000"/>
            </a:srgbClr>
          </a:solidFill>
        </p:spPr>
        <p:txBody>
          <a:bodyPr bIns="1440000" anchor="ctr"/>
          <a:lstStyle>
            <a:lvl1pPr marL="0" indent="0" algn="ctr">
              <a:buNone/>
              <a:defRPr>
                <a:latin typeface="Inter" panose="02000503000000020004" pitchFamily="2" charset="0"/>
                <a:ea typeface="Inter" panose="02000503000000020004" pitchFamily="2" charset="0"/>
                <a:cs typeface="Inter" panose="02000503000000020004" pitchFamily="2" charset="0"/>
              </a:defRPr>
            </a:lvl1pPr>
          </a:lstStyle>
          <a:p>
            <a:r>
              <a:rPr lang="en-GB" dirty="0"/>
              <a:t>Click to add photo</a:t>
            </a:r>
          </a:p>
        </p:txBody>
      </p:sp>
      <p:sp>
        <p:nvSpPr>
          <p:cNvPr id="8" name="Date Placeholder 7">
            <a:extLst>
              <a:ext uri="{FF2B5EF4-FFF2-40B4-BE49-F238E27FC236}">
                <a16:creationId xmlns:a16="http://schemas.microsoft.com/office/drawing/2014/main" id="{2492F1D7-4F07-C73C-5D98-F75A53A364E4}"/>
              </a:ext>
            </a:extLst>
          </p:cNvPr>
          <p:cNvSpPr>
            <a:spLocks noGrp="1"/>
          </p:cNvSpPr>
          <p:nvPr>
            <p:ph type="dt" sz="half" idx="13"/>
          </p:nvPr>
        </p:nvSpPr>
        <p:spPr/>
        <p:txBody>
          <a:bodyPr/>
          <a:lstStyle/>
          <a:p>
            <a:fld id="{3E106142-2C26-0440-B83B-15ABEA07F992}" type="datetime3">
              <a:rPr lang="en-NZ" smtClean="0"/>
              <a:t>12 November 2025</a:t>
            </a:fld>
            <a:endParaRPr lang="en-GB" dirty="0"/>
          </a:p>
        </p:txBody>
      </p:sp>
      <p:sp>
        <p:nvSpPr>
          <p:cNvPr id="4" name="Text Placeholder 3">
            <a:extLst>
              <a:ext uri="{FF2B5EF4-FFF2-40B4-BE49-F238E27FC236}">
                <a16:creationId xmlns:a16="http://schemas.microsoft.com/office/drawing/2014/main" id="{4CB5F0BA-C885-83BE-E073-AC0D2AF4841B}"/>
              </a:ext>
            </a:extLst>
          </p:cNvPr>
          <p:cNvSpPr>
            <a:spLocks noGrp="1"/>
          </p:cNvSpPr>
          <p:nvPr>
            <p:ph type="body" sz="quarter" idx="14" hasCustomPrompt="1"/>
          </p:nvPr>
        </p:nvSpPr>
        <p:spPr>
          <a:xfrm>
            <a:off x="4476000" y="1820197"/>
            <a:ext cx="3240000" cy="3240000"/>
          </a:xfrm>
          <a:prstGeom prst="rect">
            <a:avLst/>
          </a:prstGeom>
        </p:spPr>
        <p:txBody>
          <a:bodyPr lIns="0" tIns="0" rIns="0" bIns="0"/>
          <a:lstStyle>
            <a:lvl1pPr marL="0" indent="0">
              <a:buNone/>
              <a:defRPr sz="1200" b="0" i="0">
                <a:latin typeface="Inter" panose="02000503000000020004" pitchFamily="2" charset="0"/>
                <a:ea typeface="Inter" panose="02000503000000020004" pitchFamily="2" charset="0"/>
                <a:cs typeface="Inter" panose="02000503000000020004" pitchFamily="2" charset="0"/>
              </a:defRPr>
            </a:lvl1pPr>
            <a:lvl2pPr marL="457200" indent="0">
              <a:buNone/>
              <a:defRPr sz="1200" b="0" i="0">
                <a:latin typeface="Inter" panose="02000503000000020004" pitchFamily="2" charset="0"/>
                <a:ea typeface="Inter" panose="02000503000000020004" pitchFamily="2" charset="0"/>
                <a:cs typeface="Inter" panose="02000503000000020004" pitchFamily="2" charset="0"/>
              </a:defRPr>
            </a:lvl2pPr>
            <a:lvl3pPr marL="914400" indent="0">
              <a:buNone/>
              <a:defRPr sz="1200" b="0" i="0">
                <a:latin typeface="Inter" panose="02000503000000020004" pitchFamily="2" charset="0"/>
                <a:ea typeface="Inter" panose="02000503000000020004" pitchFamily="2" charset="0"/>
                <a:cs typeface="Inter" panose="02000503000000020004" pitchFamily="2" charset="0"/>
              </a:defRPr>
            </a:lvl3pPr>
            <a:lvl4pPr marL="1371600" indent="0">
              <a:buNone/>
              <a:defRPr sz="1200" b="0" i="0">
                <a:latin typeface="Inter" panose="02000503000000020004" pitchFamily="2" charset="0"/>
                <a:ea typeface="Inter" panose="02000503000000020004" pitchFamily="2" charset="0"/>
                <a:cs typeface="Inter" panose="02000503000000020004" pitchFamily="2" charset="0"/>
              </a:defRPr>
            </a:lvl4pPr>
            <a:lvl5pPr marL="1828800" indent="0">
              <a:buNone/>
              <a:defRPr sz="1200" b="0" i="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10" name="Text Placeholder 9">
            <a:extLst>
              <a:ext uri="{FF2B5EF4-FFF2-40B4-BE49-F238E27FC236}">
                <a16:creationId xmlns:a16="http://schemas.microsoft.com/office/drawing/2014/main" id="{C90EA4A5-5289-7CC5-6A64-B517EE213834}"/>
              </a:ext>
            </a:extLst>
          </p:cNvPr>
          <p:cNvSpPr>
            <a:spLocks noGrp="1"/>
          </p:cNvSpPr>
          <p:nvPr>
            <p:ph type="body" sz="quarter" idx="15" hasCustomPrompt="1"/>
          </p:nvPr>
        </p:nvSpPr>
        <p:spPr>
          <a:xfrm>
            <a:off x="943200" y="2649600"/>
            <a:ext cx="3238500" cy="2410074"/>
          </a:xfrm>
          <a:prstGeom prst="rect">
            <a:avLst/>
          </a:prstGeom>
        </p:spPr>
        <p:txBody>
          <a:bodyPr lIns="0" tIns="0" rIns="0" bIns="0"/>
          <a:lstStyle>
            <a:lvl1pPr marL="0" indent="0">
              <a:buNone/>
              <a:defRPr sz="1200">
                <a:latin typeface="Inter" panose="02000503000000020004" pitchFamily="2" charset="0"/>
                <a:ea typeface="Inter" panose="02000503000000020004" pitchFamily="2" charset="0"/>
                <a:cs typeface="Inter" panose="02000503000000020004" pitchFamily="2" charset="0"/>
              </a:defRPr>
            </a:lvl1pPr>
            <a:lvl2pPr marL="457200" indent="0">
              <a:buNone/>
              <a:defRPr sz="1200">
                <a:latin typeface="Inter" panose="02000503000000020004" pitchFamily="2" charset="0"/>
                <a:ea typeface="Inter" panose="02000503000000020004" pitchFamily="2" charset="0"/>
                <a:cs typeface="Inter" panose="02000503000000020004" pitchFamily="2" charset="0"/>
              </a:defRPr>
            </a:lvl2pPr>
            <a:lvl3pPr marL="914400" indent="0">
              <a:buNone/>
              <a:defRPr sz="1200">
                <a:latin typeface="Inter" panose="02000503000000020004" pitchFamily="2" charset="0"/>
                <a:ea typeface="Inter" panose="02000503000000020004" pitchFamily="2" charset="0"/>
                <a:cs typeface="Inter" panose="02000503000000020004" pitchFamily="2" charset="0"/>
              </a:defRPr>
            </a:lvl3pPr>
            <a:lvl4pPr marL="1371600" indent="0">
              <a:buNone/>
              <a:defRPr sz="1200">
                <a:latin typeface="Inter" panose="02000503000000020004" pitchFamily="2" charset="0"/>
                <a:ea typeface="Inter" panose="02000503000000020004" pitchFamily="2" charset="0"/>
                <a:cs typeface="Inter" panose="02000503000000020004" pitchFamily="2" charset="0"/>
              </a:defRPr>
            </a:lvl4pPr>
            <a:lvl5pPr marL="1828800" indent="0">
              <a:buNone/>
              <a:defRPr sz="120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Tree>
    <p:extLst>
      <p:ext uri="{BB962C8B-B14F-4D97-AF65-F5344CB8AC3E}">
        <p14:creationId xmlns:p14="http://schemas.microsoft.com/office/powerpoint/2010/main" val="66867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C">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AFC8C0-2B43-44A3-7BD2-3D690DD29C1A}"/>
              </a:ext>
            </a:extLst>
          </p:cNvPr>
          <p:cNvSpPr>
            <a:spLocks noGrp="1"/>
          </p:cNvSpPr>
          <p:nvPr>
            <p:ph type="pic" sz="quarter" idx="11" hasCustomPrompt="1"/>
          </p:nvPr>
        </p:nvSpPr>
        <p:spPr>
          <a:xfrm>
            <a:off x="4476000" y="1809000"/>
            <a:ext cx="3240000" cy="3240000"/>
          </a:xfrm>
          <a:prstGeom prst="rect">
            <a:avLst/>
          </a:prstGeom>
          <a:solidFill>
            <a:srgbClr val="0C0C48">
              <a:alpha val="15000"/>
            </a:srgbClr>
          </a:solidFill>
        </p:spPr>
        <p:txBody>
          <a:bodyPr bIns="1080000" anchor="ctr"/>
          <a:lstStyle>
            <a:lvl1pPr marL="0" indent="0" algn="ctr">
              <a:buNone/>
              <a:defRPr>
                <a:latin typeface="Inter" panose="02000503000000020004" pitchFamily="2" charset="0"/>
                <a:ea typeface="Inter" panose="02000503000000020004" pitchFamily="2" charset="0"/>
                <a:cs typeface="Inter" panose="02000503000000020004" pitchFamily="2" charset="0"/>
              </a:defRPr>
            </a:lvl1pPr>
          </a:lstStyle>
          <a:p>
            <a:r>
              <a:rPr lang="en-GB" dirty="0"/>
              <a:t>Click to add photo</a:t>
            </a:r>
          </a:p>
        </p:txBody>
      </p:sp>
      <p:sp>
        <p:nvSpPr>
          <p:cNvPr id="8" name="Picture Placeholder 7">
            <a:extLst>
              <a:ext uri="{FF2B5EF4-FFF2-40B4-BE49-F238E27FC236}">
                <a16:creationId xmlns:a16="http://schemas.microsoft.com/office/drawing/2014/main" id="{61F97E99-70B1-FDB4-600A-DB9B9A85C89A}"/>
              </a:ext>
            </a:extLst>
          </p:cNvPr>
          <p:cNvSpPr>
            <a:spLocks noGrp="1"/>
          </p:cNvSpPr>
          <p:nvPr>
            <p:ph type="pic" sz="quarter" idx="12" hasCustomPrompt="1"/>
          </p:nvPr>
        </p:nvSpPr>
        <p:spPr>
          <a:xfrm>
            <a:off x="8007750" y="1815351"/>
            <a:ext cx="3241050" cy="3233650"/>
          </a:xfrm>
          <a:custGeom>
            <a:avLst/>
            <a:gdLst>
              <a:gd name="connsiteX0" fmla="*/ 1065538 w 3179762"/>
              <a:gd name="connsiteY0" fmla="*/ 0 h 3181350"/>
              <a:gd name="connsiteX1" fmla="*/ 2114224 w 3179762"/>
              <a:gd name="connsiteY1" fmla="*/ 0 h 3181350"/>
              <a:gd name="connsiteX2" fmla="*/ 3179762 w 3179762"/>
              <a:gd name="connsiteY2" fmla="*/ 1065538 h 3181350"/>
              <a:gd name="connsiteX3" fmla="*/ 3179762 w 3179762"/>
              <a:gd name="connsiteY3" fmla="*/ 3181350 h 3181350"/>
              <a:gd name="connsiteX4" fmla="*/ 3179762 w 3179762"/>
              <a:gd name="connsiteY4" fmla="*/ 3181350 h 3181350"/>
              <a:gd name="connsiteX5" fmla="*/ 0 w 3179762"/>
              <a:gd name="connsiteY5" fmla="*/ 3181350 h 3181350"/>
              <a:gd name="connsiteX6" fmla="*/ 0 w 3179762"/>
              <a:gd name="connsiteY6" fmla="*/ 3181350 h 3181350"/>
              <a:gd name="connsiteX7" fmla="*/ 0 w 3179762"/>
              <a:gd name="connsiteY7" fmla="*/ 1065538 h 3181350"/>
              <a:gd name="connsiteX8" fmla="*/ 1065538 w 3179762"/>
              <a:gd name="connsiteY8" fmla="*/ 0 h 3181350"/>
              <a:gd name="connsiteX0" fmla="*/ 1065538 w 3179762"/>
              <a:gd name="connsiteY0" fmla="*/ 0 h 3181350"/>
              <a:gd name="connsiteX1" fmla="*/ 2114224 w 3179762"/>
              <a:gd name="connsiteY1" fmla="*/ 0 h 3181350"/>
              <a:gd name="connsiteX2" fmla="*/ 3179762 w 3179762"/>
              <a:gd name="connsiteY2" fmla="*/ 1065538 h 3181350"/>
              <a:gd name="connsiteX3" fmla="*/ 3179762 w 3179762"/>
              <a:gd name="connsiteY3" fmla="*/ 3181350 h 3181350"/>
              <a:gd name="connsiteX4" fmla="*/ 3179762 w 3179762"/>
              <a:gd name="connsiteY4" fmla="*/ 3181350 h 3181350"/>
              <a:gd name="connsiteX5" fmla="*/ 0 w 3179762"/>
              <a:gd name="connsiteY5" fmla="*/ 3181350 h 3181350"/>
              <a:gd name="connsiteX6" fmla="*/ 0 w 3179762"/>
              <a:gd name="connsiteY6" fmla="*/ 3181350 h 3181350"/>
              <a:gd name="connsiteX7" fmla="*/ 1065538 w 3179762"/>
              <a:gd name="connsiteY7" fmla="*/ 0 h 3181350"/>
              <a:gd name="connsiteX0" fmla="*/ 20509 w 3179762"/>
              <a:gd name="connsiteY0" fmla="*/ 0 h 3181350"/>
              <a:gd name="connsiteX1" fmla="*/ 2114224 w 3179762"/>
              <a:gd name="connsiteY1" fmla="*/ 0 h 3181350"/>
              <a:gd name="connsiteX2" fmla="*/ 3179762 w 3179762"/>
              <a:gd name="connsiteY2" fmla="*/ 1065538 h 3181350"/>
              <a:gd name="connsiteX3" fmla="*/ 3179762 w 3179762"/>
              <a:gd name="connsiteY3" fmla="*/ 3181350 h 3181350"/>
              <a:gd name="connsiteX4" fmla="*/ 3179762 w 3179762"/>
              <a:gd name="connsiteY4" fmla="*/ 3181350 h 3181350"/>
              <a:gd name="connsiteX5" fmla="*/ 0 w 3179762"/>
              <a:gd name="connsiteY5" fmla="*/ 3181350 h 3181350"/>
              <a:gd name="connsiteX6" fmla="*/ 0 w 3179762"/>
              <a:gd name="connsiteY6" fmla="*/ 3181350 h 3181350"/>
              <a:gd name="connsiteX7" fmla="*/ 20509 w 3179762"/>
              <a:gd name="connsiteY7" fmla="*/ 0 h 3181350"/>
              <a:gd name="connsiteX0" fmla="*/ 13978 w 3179762"/>
              <a:gd name="connsiteY0" fmla="*/ 0 h 3187881"/>
              <a:gd name="connsiteX1" fmla="*/ 2114224 w 3179762"/>
              <a:gd name="connsiteY1" fmla="*/ 6531 h 3187881"/>
              <a:gd name="connsiteX2" fmla="*/ 3179762 w 3179762"/>
              <a:gd name="connsiteY2" fmla="*/ 1072069 h 3187881"/>
              <a:gd name="connsiteX3" fmla="*/ 3179762 w 3179762"/>
              <a:gd name="connsiteY3" fmla="*/ 3187881 h 3187881"/>
              <a:gd name="connsiteX4" fmla="*/ 3179762 w 3179762"/>
              <a:gd name="connsiteY4" fmla="*/ 3187881 h 3187881"/>
              <a:gd name="connsiteX5" fmla="*/ 0 w 3179762"/>
              <a:gd name="connsiteY5" fmla="*/ 3187881 h 3187881"/>
              <a:gd name="connsiteX6" fmla="*/ 0 w 3179762"/>
              <a:gd name="connsiteY6" fmla="*/ 3187881 h 3187881"/>
              <a:gd name="connsiteX7" fmla="*/ 13978 w 3179762"/>
              <a:gd name="connsiteY7" fmla="*/ 0 h 3187881"/>
              <a:gd name="connsiteX0" fmla="*/ 13978 w 3179762"/>
              <a:gd name="connsiteY0" fmla="*/ 0 h 3187881"/>
              <a:gd name="connsiteX1" fmla="*/ 2114224 w 3179762"/>
              <a:gd name="connsiteY1" fmla="*/ 6531 h 3187881"/>
              <a:gd name="connsiteX2" fmla="*/ 3179762 w 3179762"/>
              <a:gd name="connsiteY2" fmla="*/ 1072069 h 3187881"/>
              <a:gd name="connsiteX3" fmla="*/ 3179762 w 3179762"/>
              <a:gd name="connsiteY3" fmla="*/ 3187881 h 3187881"/>
              <a:gd name="connsiteX4" fmla="*/ 3179762 w 3179762"/>
              <a:gd name="connsiteY4" fmla="*/ 3187881 h 3187881"/>
              <a:gd name="connsiteX5" fmla="*/ 0 w 3179762"/>
              <a:gd name="connsiteY5" fmla="*/ 3187881 h 3187881"/>
              <a:gd name="connsiteX6" fmla="*/ 0 w 3179762"/>
              <a:gd name="connsiteY6" fmla="*/ 3187881 h 3187881"/>
              <a:gd name="connsiteX7" fmla="*/ 13978 w 3179762"/>
              <a:gd name="connsiteY7" fmla="*/ 0 h 3187881"/>
              <a:gd name="connsiteX0" fmla="*/ 13978 w 3179762"/>
              <a:gd name="connsiteY0" fmla="*/ 0 h 3187881"/>
              <a:gd name="connsiteX1" fmla="*/ 2114224 w 3179762"/>
              <a:gd name="connsiteY1" fmla="*/ 6531 h 3187881"/>
              <a:gd name="connsiteX2" fmla="*/ 3179762 w 3179762"/>
              <a:gd name="connsiteY2" fmla="*/ 1072069 h 3187881"/>
              <a:gd name="connsiteX3" fmla="*/ 3179762 w 3179762"/>
              <a:gd name="connsiteY3" fmla="*/ 3187881 h 3187881"/>
              <a:gd name="connsiteX4" fmla="*/ 3179762 w 3179762"/>
              <a:gd name="connsiteY4" fmla="*/ 3187881 h 3187881"/>
              <a:gd name="connsiteX5" fmla="*/ 0 w 3179762"/>
              <a:gd name="connsiteY5" fmla="*/ 3187881 h 3187881"/>
              <a:gd name="connsiteX6" fmla="*/ 0 w 3179762"/>
              <a:gd name="connsiteY6" fmla="*/ 3187881 h 3187881"/>
              <a:gd name="connsiteX7" fmla="*/ 13978 w 3179762"/>
              <a:gd name="connsiteY7" fmla="*/ 0 h 3187881"/>
              <a:gd name="connsiteX0" fmla="*/ 13978 w 3179762"/>
              <a:gd name="connsiteY0" fmla="*/ 0 h 3187881"/>
              <a:gd name="connsiteX1" fmla="*/ 2114224 w 3179762"/>
              <a:gd name="connsiteY1" fmla="*/ 6531 h 3187881"/>
              <a:gd name="connsiteX2" fmla="*/ 3179762 w 3179762"/>
              <a:gd name="connsiteY2" fmla="*/ 1072069 h 3187881"/>
              <a:gd name="connsiteX3" fmla="*/ 3179762 w 3179762"/>
              <a:gd name="connsiteY3" fmla="*/ 3187881 h 3187881"/>
              <a:gd name="connsiteX4" fmla="*/ 3179762 w 3179762"/>
              <a:gd name="connsiteY4" fmla="*/ 3187881 h 3187881"/>
              <a:gd name="connsiteX5" fmla="*/ 0 w 3179762"/>
              <a:gd name="connsiteY5" fmla="*/ 3187881 h 3187881"/>
              <a:gd name="connsiteX6" fmla="*/ 0 w 3179762"/>
              <a:gd name="connsiteY6" fmla="*/ 3187881 h 3187881"/>
              <a:gd name="connsiteX7" fmla="*/ 13978 w 3179762"/>
              <a:gd name="connsiteY7" fmla="*/ 0 h 3187881"/>
              <a:gd name="connsiteX0" fmla="*/ 7746 w 3179762"/>
              <a:gd name="connsiteY0" fmla="*/ 0 h 3184757"/>
              <a:gd name="connsiteX1" fmla="*/ 2114224 w 3179762"/>
              <a:gd name="connsiteY1" fmla="*/ 3407 h 3184757"/>
              <a:gd name="connsiteX2" fmla="*/ 3179762 w 3179762"/>
              <a:gd name="connsiteY2" fmla="*/ 1068945 h 3184757"/>
              <a:gd name="connsiteX3" fmla="*/ 3179762 w 3179762"/>
              <a:gd name="connsiteY3" fmla="*/ 3184757 h 3184757"/>
              <a:gd name="connsiteX4" fmla="*/ 3179762 w 3179762"/>
              <a:gd name="connsiteY4" fmla="*/ 3184757 h 3184757"/>
              <a:gd name="connsiteX5" fmla="*/ 0 w 3179762"/>
              <a:gd name="connsiteY5" fmla="*/ 3184757 h 3184757"/>
              <a:gd name="connsiteX6" fmla="*/ 0 w 3179762"/>
              <a:gd name="connsiteY6" fmla="*/ 3184757 h 3184757"/>
              <a:gd name="connsiteX7" fmla="*/ 7746 w 3179762"/>
              <a:gd name="connsiteY7" fmla="*/ 0 h 3184757"/>
              <a:gd name="connsiteX0" fmla="*/ 2544 w 3180792"/>
              <a:gd name="connsiteY0" fmla="*/ 0 h 3184757"/>
              <a:gd name="connsiteX1" fmla="*/ 2115254 w 3180792"/>
              <a:gd name="connsiteY1" fmla="*/ 3407 h 3184757"/>
              <a:gd name="connsiteX2" fmla="*/ 3180792 w 3180792"/>
              <a:gd name="connsiteY2" fmla="*/ 1068945 h 3184757"/>
              <a:gd name="connsiteX3" fmla="*/ 3180792 w 3180792"/>
              <a:gd name="connsiteY3" fmla="*/ 3184757 h 3184757"/>
              <a:gd name="connsiteX4" fmla="*/ 3180792 w 3180792"/>
              <a:gd name="connsiteY4" fmla="*/ 3184757 h 3184757"/>
              <a:gd name="connsiteX5" fmla="*/ 1030 w 3180792"/>
              <a:gd name="connsiteY5" fmla="*/ 3184757 h 3184757"/>
              <a:gd name="connsiteX6" fmla="*/ 1030 w 3180792"/>
              <a:gd name="connsiteY6" fmla="*/ 3184757 h 3184757"/>
              <a:gd name="connsiteX7" fmla="*/ 2544 w 3180792"/>
              <a:gd name="connsiteY7" fmla="*/ 0 h 3184757"/>
              <a:gd name="connsiteX0" fmla="*/ 2544 w 3180792"/>
              <a:gd name="connsiteY0" fmla="*/ 0 h 3181633"/>
              <a:gd name="connsiteX1" fmla="*/ 2115254 w 3180792"/>
              <a:gd name="connsiteY1" fmla="*/ 283 h 3181633"/>
              <a:gd name="connsiteX2" fmla="*/ 3180792 w 3180792"/>
              <a:gd name="connsiteY2" fmla="*/ 1065821 h 3181633"/>
              <a:gd name="connsiteX3" fmla="*/ 3180792 w 3180792"/>
              <a:gd name="connsiteY3" fmla="*/ 3181633 h 3181633"/>
              <a:gd name="connsiteX4" fmla="*/ 3180792 w 3180792"/>
              <a:gd name="connsiteY4" fmla="*/ 3181633 h 3181633"/>
              <a:gd name="connsiteX5" fmla="*/ 1030 w 3180792"/>
              <a:gd name="connsiteY5" fmla="*/ 3181633 h 3181633"/>
              <a:gd name="connsiteX6" fmla="*/ 1030 w 3180792"/>
              <a:gd name="connsiteY6" fmla="*/ 3181633 h 3181633"/>
              <a:gd name="connsiteX7" fmla="*/ 2544 w 3180792"/>
              <a:gd name="connsiteY7" fmla="*/ 0 h 31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792" h="3181633">
                <a:moveTo>
                  <a:pt x="2544" y="0"/>
                </a:moveTo>
                <a:lnTo>
                  <a:pt x="2115254" y="283"/>
                </a:lnTo>
                <a:cubicBezTo>
                  <a:pt x="2703734" y="283"/>
                  <a:pt x="3180792" y="477341"/>
                  <a:pt x="3180792" y="1065821"/>
                </a:cubicBezTo>
                <a:lnTo>
                  <a:pt x="3180792" y="3181633"/>
                </a:lnTo>
                <a:lnTo>
                  <a:pt x="3180792" y="3181633"/>
                </a:lnTo>
                <a:lnTo>
                  <a:pt x="1030" y="3181633"/>
                </a:lnTo>
                <a:lnTo>
                  <a:pt x="1030" y="3181633"/>
                </a:lnTo>
                <a:cubicBezTo>
                  <a:pt x="5689" y="2119006"/>
                  <a:pt x="-4445" y="1593940"/>
                  <a:pt x="2544" y="0"/>
                </a:cubicBezTo>
                <a:close/>
              </a:path>
            </a:pathLst>
          </a:custGeom>
          <a:solidFill>
            <a:srgbClr val="0C0C48">
              <a:alpha val="15000"/>
            </a:srgbClr>
          </a:solidFill>
        </p:spPr>
        <p:txBody>
          <a:bodyPr bIns="1080000" anchor="ctr"/>
          <a:lstStyle>
            <a:lvl1pPr marL="0" indent="0" algn="ctr">
              <a:buFontTx/>
              <a:buNone/>
              <a:defRPr>
                <a:latin typeface="Inter" panose="02000503000000020004" pitchFamily="2" charset="0"/>
                <a:ea typeface="Inter" panose="02000503000000020004" pitchFamily="2" charset="0"/>
                <a:cs typeface="Inter" panose="0200050300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add photo</a:t>
            </a:r>
          </a:p>
        </p:txBody>
      </p:sp>
      <p:sp>
        <p:nvSpPr>
          <p:cNvPr id="5" name="Date Placeholder 4">
            <a:extLst>
              <a:ext uri="{FF2B5EF4-FFF2-40B4-BE49-F238E27FC236}">
                <a16:creationId xmlns:a16="http://schemas.microsoft.com/office/drawing/2014/main" id="{9153D4DF-C681-4A3F-5915-D14034DB3DA7}"/>
              </a:ext>
            </a:extLst>
          </p:cNvPr>
          <p:cNvSpPr>
            <a:spLocks noGrp="1"/>
          </p:cNvSpPr>
          <p:nvPr>
            <p:ph type="dt" sz="half" idx="14"/>
          </p:nvPr>
        </p:nvSpPr>
        <p:spPr/>
        <p:txBody>
          <a:bodyPr/>
          <a:lstStyle/>
          <a:p>
            <a:fld id="{3E106142-2C26-0440-B83B-15ABEA07F992}" type="datetime3">
              <a:rPr lang="en-NZ" smtClean="0"/>
              <a:t>12 November 2025</a:t>
            </a:fld>
            <a:endParaRPr lang="en-GB" dirty="0"/>
          </a:p>
        </p:txBody>
      </p:sp>
      <p:sp>
        <p:nvSpPr>
          <p:cNvPr id="9" name="Text Placeholder 8">
            <a:extLst>
              <a:ext uri="{FF2B5EF4-FFF2-40B4-BE49-F238E27FC236}">
                <a16:creationId xmlns:a16="http://schemas.microsoft.com/office/drawing/2014/main" id="{A634AF69-C1CD-30E4-E74E-B98864A078CD}"/>
              </a:ext>
            </a:extLst>
          </p:cNvPr>
          <p:cNvSpPr>
            <a:spLocks noGrp="1"/>
          </p:cNvSpPr>
          <p:nvPr>
            <p:ph type="body" sz="quarter" idx="15" hasCustomPrompt="1"/>
          </p:nvPr>
        </p:nvSpPr>
        <p:spPr>
          <a:xfrm>
            <a:off x="943200" y="2649601"/>
            <a:ext cx="3240000" cy="2399400"/>
          </a:xfrm>
          <a:prstGeom prst="rect">
            <a:avLst/>
          </a:prstGeom>
        </p:spPr>
        <p:txBody>
          <a:bodyPr lIns="0" tIns="0" rIns="0" bIns="0"/>
          <a:lstStyle>
            <a:lvl1pPr marL="0" indent="0">
              <a:buNone/>
              <a:defRPr sz="1200">
                <a:latin typeface="Inter" panose="02000503000000020004" pitchFamily="2" charset="0"/>
                <a:ea typeface="Inter" panose="02000503000000020004" pitchFamily="2" charset="0"/>
                <a:cs typeface="Inter" panose="02000503000000020004" pitchFamily="2" charset="0"/>
              </a:defRPr>
            </a:lvl1pPr>
            <a:lvl2pPr marL="457200" indent="0">
              <a:buNone/>
              <a:defRPr sz="1200">
                <a:latin typeface="Inter" panose="02000503000000020004" pitchFamily="2" charset="0"/>
                <a:ea typeface="Inter" panose="02000503000000020004" pitchFamily="2" charset="0"/>
                <a:cs typeface="Inter" panose="02000503000000020004" pitchFamily="2" charset="0"/>
              </a:defRPr>
            </a:lvl2pPr>
            <a:lvl3pPr marL="914400" indent="0">
              <a:buNone/>
              <a:defRPr sz="1200">
                <a:latin typeface="Inter" panose="02000503000000020004" pitchFamily="2" charset="0"/>
                <a:ea typeface="Inter" panose="02000503000000020004" pitchFamily="2" charset="0"/>
                <a:cs typeface="Inter" panose="02000503000000020004" pitchFamily="2" charset="0"/>
              </a:defRPr>
            </a:lvl3pPr>
            <a:lvl4pPr marL="1371600" indent="0">
              <a:buNone/>
              <a:defRPr sz="1200">
                <a:latin typeface="Inter" panose="02000503000000020004" pitchFamily="2" charset="0"/>
                <a:ea typeface="Inter" panose="02000503000000020004" pitchFamily="2" charset="0"/>
                <a:cs typeface="Inter" panose="02000503000000020004" pitchFamily="2" charset="0"/>
              </a:defRPr>
            </a:lvl4pPr>
            <a:lvl5pPr marL="1828800" indent="0">
              <a:buNone/>
              <a:defRPr sz="120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10" name="Title 1">
            <a:extLst>
              <a:ext uri="{FF2B5EF4-FFF2-40B4-BE49-F238E27FC236}">
                <a16:creationId xmlns:a16="http://schemas.microsoft.com/office/drawing/2014/main" id="{DBB2ABC3-9A0B-CE5E-D172-2E7554667ABD}"/>
              </a:ext>
            </a:extLst>
          </p:cNvPr>
          <p:cNvSpPr>
            <a:spLocks noGrp="1"/>
          </p:cNvSpPr>
          <p:nvPr>
            <p:ph type="title" hasCustomPrompt="1"/>
          </p:nvPr>
        </p:nvSpPr>
        <p:spPr>
          <a:xfrm>
            <a:off x="943200" y="1821600"/>
            <a:ext cx="3238500" cy="567283"/>
          </a:xfrm>
          <a:prstGeom prst="rect">
            <a:avLst/>
          </a:prstGeom>
        </p:spPr>
        <p:txBody>
          <a:bodyPr lIns="0" tIns="0" rIns="0" bIns="0" anchor="t"/>
          <a:lstStyle>
            <a:lvl1pPr>
              <a:lnSpc>
                <a:spcPct val="100000"/>
              </a:lnSpc>
              <a:defRPr sz="2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a:t>
            </a:r>
            <a:br>
              <a:rPr lang="en-GB" dirty="0"/>
            </a:br>
            <a:r>
              <a:rPr lang="en-GB" dirty="0"/>
              <a:t>heading</a:t>
            </a:r>
          </a:p>
        </p:txBody>
      </p:sp>
    </p:spTree>
    <p:extLst>
      <p:ext uri="{BB962C8B-B14F-4D97-AF65-F5344CB8AC3E}">
        <p14:creationId xmlns:p14="http://schemas.microsoft.com/office/powerpoint/2010/main" val="69733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1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743-4F97-E235-9E67-1A3CED3BED39}"/>
              </a:ext>
            </a:extLst>
          </p:cNvPr>
          <p:cNvSpPr>
            <a:spLocks noGrp="1"/>
          </p:cNvSpPr>
          <p:nvPr>
            <p:ph type="title" hasCustomPrompt="1"/>
          </p:nvPr>
        </p:nvSpPr>
        <p:spPr>
          <a:xfrm>
            <a:off x="943200" y="1452879"/>
            <a:ext cx="3240000" cy="606214"/>
          </a:xfrm>
          <a:prstGeom prst="rect">
            <a:avLst/>
          </a:prstGeom>
        </p:spPr>
        <p:txBody>
          <a:bodyPr lIns="0" tIns="0" rIns="0" bIns="0" anchor="t"/>
          <a:lstStyle>
            <a:lvl1pPr>
              <a:lnSpc>
                <a:spcPct val="100000"/>
              </a:lnSpc>
              <a:defRPr sz="2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a:t>
            </a:r>
            <a:br>
              <a:rPr lang="en-GB" dirty="0"/>
            </a:br>
            <a:r>
              <a:rPr lang="en-GB" dirty="0"/>
              <a:t>heading</a:t>
            </a:r>
            <a:br>
              <a:rPr lang="en-GB" dirty="0"/>
            </a:br>
            <a:endParaRPr lang="en-GB" dirty="0"/>
          </a:p>
        </p:txBody>
      </p:sp>
      <p:sp>
        <p:nvSpPr>
          <p:cNvPr id="5" name="Chart Placeholder 4">
            <a:extLst>
              <a:ext uri="{FF2B5EF4-FFF2-40B4-BE49-F238E27FC236}">
                <a16:creationId xmlns:a16="http://schemas.microsoft.com/office/drawing/2014/main" id="{C9DDB06C-B562-EB7F-B363-0024F9B0AC5F}"/>
              </a:ext>
            </a:extLst>
          </p:cNvPr>
          <p:cNvSpPr>
            <a:spLocks noGrp="1"/>
          </p:cNvSpPr>
          <p:nvPr>
            <p:ph type="chart" sz="quarter" idx="12" hasCustomPrompt="1"/>
          </p:nvPr>
        </p:nvSpPr>
        <p:spPr>
          <a:xfrm>
            <a:off x="4548752" y="1452879"/>
            <a:ext cx="6970586" cy="4047163"/>
          </a:xfrm>
          <a:prstGeom prst="rect">
            <a:avLst/>
          </a:prstGeom>
          <a:solidFill>
            <a:srgbClr val="0C0C48">
              <a:alpha val="15000"/>
            </a:srgbClr>
          </a:solidFill>
        </p:spPr>
        <p:txBody>
          <a:bodyPr bIns="1080000" anchor="ctr"/>
          <a:lstStyle>
            <a:lvl1pPr marL="0" indent="0" algn="ctr">
              <a:buNone/>
              <a:defRPr>
                <a:latin typeface="Inter" panose="02000503000000020004" pitchFamily="2" charset="0"/>
                <a:ea typeface="Inter" panose="02000503000000020004" pitchFamily="2" charset="0"/>
                <a:cs typeface="Inter" panose="02000503000000020004" pitchFamily="2" charset="0"/>
              </a:defRPr>
            </a:lvl1pPr>
          </a:lstStyle>
          <a:p>
            <a:r>
              <a:rPr lang="en-GB" dirty="0"/>
              <a:t>Click to add chart</a:t>
            </a:r>
          </a:p>
        </p:txBody>
      </p:sp>
      <p:sp>
        <p:nvSpPr>
          <p:cNvPr id="6" name="Date Placeholder 5">
            <a:extLst>
              <a:ext uri="{FF2B5EF4-FFF2-40B4-BE49-F238E27FC236}">
                <a16:creationId xmlns:a16="http://schemas.microsoft.com/office/drawing/2014/main" id="{04B537E3-229E-FED2-5B50-326F2527E1FB}"/>
              </a:ext>
            </a:extLst>
          </p:cNvPr>
          <p:cNvSpPr>
            <a:spLocks noGrp="1"/>
          </p:cNvSpPr>
          <p:nvPr>
            <p:ph type="dt" sz="half" idx="13"/>
          </p:nvPr>
        </p:nvSpPr>
        <p:spPr/>
        <p:txBody>
          <a:bodyPr/>
          <a:lstStyle/>
          <a:p>
            <a:fld id="{3E106142-2C26-0440-B83B-15ABEA07F992}" type="datetime3">
              <a:rPr lang="en-NZ" smtClean="0"/>
              <a:t>12 November 2025</a:t>
            </a:fld>
            <a:endParaRPr lang="en-GB" dirty="0"/>
          </a:p>
        </p:txBody>
      </p:sp>
      <p:sp>
        <p:nvSpPr>
          <p:cNvPr id="7" name="Text Placeholder 6">
            <a:extLst>
              <a:ext uri="{FF2B5EF4-FFF2-40B4-BE49-F238E27FC236}">
                <a16:creationId xmlns:a16="http://schemas.microsoft.com/office/drawing/2014/main" id="{97432967-77B4-DB5F-4312-ADC0576C0D81}"/>
              </a:ext>
            </a:extLst>
          </p:cNvPr>
          <p:cNvSpPr>
            <a:spLocks noGrp="1"/>
          </p:cNvSpPr>
          <p:nvPr>
            <p:ph type="body" sz="quarter" idx="14" hasCustomPrompt="1"/>
          </p:nvPr>
        </p:nvSpPr>
        <p:spPr>
          <a:xfrm>
            <a:off x="943200" y="2260042"/>
            <a:ext cx="3240000" cy="3240000"/>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GB" dirty="0"/>
              <a:t>Click to add text</a:t>
            </a:r>
          </a:p>
        </p:txBody>
      </p:sp>
    </p:spTree>
    <p:extLst>
      <p:ext uri="{BB962C8B-B14F-4D97-AF65-F5344CB8AC3E}">
        <p14:creationId xmlns:p14="http://schemas.microsoft.com/office/powerpoint/2010/main" val="147963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2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356C5EF-31BB-2ECB-45A0-90DB39E5E5E2}"/>
              </a:ext>
            </a:extLst>
          </p:cNvPr>
          <p:cNvSpPr>
            <a:spLocks noGrp="1"/>
          </p:cNvSpPr>
          <p:nvPr>
            <p:ph type="title" hasCustomPrompt="1"/>
          </p:nvPr>
        </p:nvSpPr>
        <p:spPr>
          <a:xfrm>
            <a:off x="943200" y="1451306"/>
            <a:ext cx="4357463" cy="1181237"/>
          </a:xfrm>
          <a:prstGeom prst="rect">
            <a:avLst/>
          </a:prstGeom>
        </p:spPr>
        <p:txBody>
          <a:bodyPr lIns="0" tIns="0" rIns="0" bIns="0" anchor="b"/>
          <a:lstStyle>
            <a:lvl1pPr>
              <a:defRPr sz="4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heading</a:t>
            </a:r>
          </a:p>
        </p:txBody>
      </p:sp>
      <p:sp>
        <p:nvSpPr>
          <p:cNvPr id="15" name="Picture Placeholder 14">
            <a:extLst>
              <a:ext uri="{FF2B5EF4-FFF2-40B4-BE49-F238E27FC236}">
                <a16:creationId xmlns:a16="http://schemas.microsoft.com/office/drawing/2014/main" id="{9175B3E9-689B-508B-3041-7A48607ED736}"/>
              </a:ext>
            </a:extLst>
          </p:cNvPr>
          <p:cNvSpPr>
            <a:spLocks noGrp="1"/>
          </p:cNvSpPr>
          <p:nvPr>
            <p:ph type="pic" sz="quarter" idx="10" hasCustomPrompt="1"/>
          </p:nvPr>
        </p:nvSpPr>
        <p:spPr>
          <a:xfrm>
            <a:off x="6085418" y="327600"/>
            <a:ext cx="5787882" cy="5889600"/>
          </a:xfrm>
          <a:custGeom>
            <a:avLst/>
            <a:gdLst>
              <a:gd name="connsiteX0" fmla="*/ 1067578 w 5778500"/>
              <a:gd name="connsiteY0" fmla="*/ 0 h 5865813"/>
              <a:gd name="connsiteX1" fmla="*/ 5778500 w 5778500"/>
              <a:gd name="connsiteY1" fmla="*/ 0 h 5865813"/>
              <a:gd name="connsiteX2" fmla="*/ 5778500 w 5778500"/>
              <a:gd name="connsiteY2" fmla="*/ 0 h 5865813"/>
              <a:gd name="connsiteX3" fmla="*/ 5778500 w 5778500"/>
              <a:gd name="connsiteY3" fmla="*/ 4798235 h 5865813"/>
              <a:gd name="connsiteX4" fmla="*/ 4710922 w 5778500"/>
              <a:gd name="connsiteY4" fmla="*/ 5865813 h 5865813"/>
              <a:gd name="connsiteX5" fmla="*/ 0 w 5778500"/>
              <a:gd name="connsiteY5" fmla="*/ 5865813 h 5865813"/>
              <a:gd name="connsiteX6" fmla="*/ 0 w 5778500"/>
              <a:gd name="connsiteY6" fmla="*/ 5865813 h 5865813"/>
              <a:gd name="connsiteX7" fmla="*/ 0 w 5778500"/>
              <a:gd name="connsiteY7" fmla="*/ 1067578 h 5865813"/>
              <a:gd name="connsiteX8" fmla="*/ 1067578 w 5778500"/>
              <a:gd name="connsiteY8" fmla="*/ 0 h 5865813"/>
              <a:gd name="connsiteX0" fmla="*/ 1067578 w 5778500"/>
              <a:gd name="connsiteY0" fmla="*/ 0 h 5865813"/>
              <a:gd name="connsiteX1" fmla="*/ 5778500 w 5778500"/>
              <a:gd name="connsiteY1" fmla="*/ 0 h 5865813"/>
              <a:gd name="connsiteX2" fmla="*/ 5778500 w 5778500"/>
              <a:gd name="connsiteY2" fmla="*/ 0 h 5865813"/>
              <a:gd name="connsiteX3" fmla="*/ 5778500 w 5778500"/>
              <a:gd name="connsiteY3" fmla="*/ 4798235 h 5865813"/>
              <a:gd name="connsiteX4" fmla="*/ 4710922 w 5778500"/>
              <a:gd name="connsiteY4" fmla="*/ 5865813 h 5865813"/>
              <a:gd name="connsiteX5" fmla="*/ 0 w 5778500"/>
              <a:gd name="connsiteY5" fmla="*/ 5865813 h 5865813"/>
              <a:gd name="connsiteX6" fmla="*/ 0 w 5778500"/>
              <a:gd name="connsiteY6" fmla="*/ 5865813 h 5865813"/>
              <a:gd name="connsiteX7" fmla="*/ 1067578 w 5778500"/>
              <a:gd name="connsiteY7" fmla="*/ 0 h 5865813"/>
              <a:gd name="connsiteX0" fmla="*/ 16018 w 5778500"/>
              <a:gd name="connsiteY0" fmla="*/ 6532 h 5865813"/>
              <a:gd name="connsiteX1" fmla="*/ 5778500 w 5778500"/>
              <a:gd name="connsiteY1" fmla="*/ 0 h 5865813"/>
              <a:gd name="connsiteX2" fmla="*/ 5778500 w 5778500"/>
              <a:gd name="connsiteY2" fmla="*/ 0 h 5865813"/>
              <a:gd name="connsiteX3" fmla="*/ 5778500 w 5778500"/>
              <a:gd name="connsiteY3" fmla="*/ 4798235 h 5865813"/>
              <a:gd name="connsiteX4" fmla="*/ 4710922 w 5778500"/>
              <a:gd name="connsiteY4" fmla="*/ 5865813 h 5865813"/>
              <a:gd name="connsiteX5" fmla="*/ 0 w 5778500"/>
              <a:gd name="connsiteY5" fmla="*/ 5865813 h 5865813"/>
              <a:gd name="connsiteX6" fmla="*/ 0 w 5778500"/>
              <a:gd name="connsiteY6" fmla="*/ 5865813 h 5865813"/>
              <a:gd name="connsiteX7" fmla="*/ 16018 w 5778500"/>
              <a:gd name="connsiteY7" fmla="*/ 6532 h 5865813"/>
              <a:gd name="connsiteX0" fmla="*/ 802 w 5791859"/>
              <a:gd name="connsiteY0" fmla="*/ 9694 h 5865813"/>
              <a:gd name="connsiteX1" fmla="*/ 5791859 w 5791859"/>
              <a:gd name="connsiteY1" fmla="*/ 0 h 5865813"/>
              <a:gd name="connsiteX2" fmla="*/ 5791859 w 5791859"/>
              <a:gd name="connsiteY2" fmla="*/ 0 h 5865813"/>
              <a:gd name="connsiteX3" fmla="*/ 5791859 w 5791859"/>
              <a:gd name="connsiteY3" fmla="*/ 4798235 h 5865813"/>
              <a:gd name="connsiteX4" fmla="*/ 4724281 w 5791859"/>
              <a:gd name="connsiteY4" fmla="*/ 5865813 h 5865813"/>
              <a:gd name="connsiteX5" fmla="*/ 13359 w 5791859"/>
              <a:gd name="connsiteY5" fmla="*/ 5865813 h 5865813"/>
              <a:gd name="connsiteX6" fmla="*/ 13359 w 5791859"/>
              <a:gd name="connsiteY6" fmla="*/ 5865813 h 5865813"/>
              <a:gd name="connsiteX7" fmla="*/ 802 w 5791859"/>
              <a:gd name="connsiteY7" fmla="*/ 9694 h 5865813"/>
              <a:gd name="connsiteX0" fmla="*/ 0 w 5791057"/>
              <a:gd name="connsiteY0" fmla="*/ 9694 h 5865813"/>
              <a:gd name="connsiteX1" fmla="*/ 5791057 w 5791057"/>
              <a:gd name="connsiteY1" fmla="*/ 0 h 5865813"/>
              <a:gd name="connsiteX2" fmla="*/ 5791057 w 5791057"/>
              <a:gd name="connsiteY2" fmla="*/ 0 h 5865813"/>
              <a:gd name="connsiteX3" fmla="*/ 5791057 w 5791057"/>
              <a:gd name="connsiteY3" fmla="*/ 4798235 h 5865813"/>
              <a:gd name="connsiteX4" fmla="*/ 4723479 w 5791057"/>
              <a:gd name="connsiteY4" fmla="*/ 5865813 h 5865813"/>
              <a:gd name="connsiteX5" fmla="*/ 12557 w 5791057"/>
              <a:gd name="connsiteY5" fmla="*/ 5865813 h 5865813"/>
              <a:gd name="connsiteX6" fmla="*/ 12557 w 5791057"/>
              <a:gd name="connsiteY6" fmla="*/ 5865813 h 5865813"/>
              <a:gd name="connsiteX7" fmla="*/ 0 w 5791057"/>
              <a:gd name="connsiteY7" fmla="*/ 9694 h 5865813"/>
              <a:gd name="connsiteX0" fmla="*/ 0 w 5787882"/>
              <a:gd name="connsiteY0" fmla="*/ 6532 h 5865813"/>
              <a:gd name="connsiteX1" fmla="*/ 5787882 w 5787882"/>
              <a:gd name="connsiteY1" fmla="*/ 0 h 5865813"/>
              <a:gd name="connsiteX2" fmla="*/ 5787882 w 5787882"/>
              <a:gd name="connsiteY2" fmla="*/ 0 h 5865813"/>
              <a:gd name="connsiteX3" fmla="*/ 5787882 w 5787882"/>
              <a:gd name="connsiteY3" fmla="*/ 4798235 h 5865813"/>
              <a:gd name="connsiteX4" fmla="*/ 4720304 w 5787882"/>
              <a:gd name="connsiteY4" fmla="*/ 5865813 h 5865813"/>
              <a:gd name="connsiteX5" fmla="*/ 9382 w 5787882"/>
              <a:gd name="connsiteY5" fmla="*/ 5865813 h 5865813"/>
              <a:gd name="connsiteX6" fmla="*/ 9382 w 5787882"/>
              <a:gd name="connsiteY6" fmla="*/ 5865813 h 5865813"/>
              <a:gd name="connsiteX7" fmla="*/ 0 w 5787882"/>
              <a:gd name="connsiteY7" fmla="*/ 6532 h 586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7882" h="5865813">
                <a:moveTo>
                  <a:pt x="0" y="6532"/>
                </a:moveTo>
                <a:lnTo>
                  <a:pt x="5787882" y="0"/>
                </a:lnTo>
                <a:lnTo>
                  <a:pt x="5787882" y="0"/>
                </a:lnTo>
                <a:lnTo>
                  <a:pt x="5787882" y="4798235"/>
                </a:lnTo>
                <a:cubicBezTo>
                  <a:pt x="5787882" y="5387842"/>
                  <a:pt x="5309911" y="5865813"/>
                  <a:pt x="4720304" y="5865813"/>
                </a:cubicBezTo>
                <a:lnTo>
                  <a:pt x="9382" y="5865813"/>
                </a:lnTo>
                <a:lnTo>
                  <a:pt x="9382" y="5865813"/>
                </a:lnTo>
                <a:cubicBezTo>
                  <a:pt x="5196" y="3913773"/>
                  <a:pt x="4186" y="1958572"/>
                  <a:pt x="0" y="6532"/>
                </a:cubicBezTo>
                <a:close/>
              </a:path>
            </a:pathLst>
          </a:custGeom>
          <a:solidFill>
            <a:srgbClr val="0C0C48">
              <a:alpha val="15000"/>
            </a:srgbClr>
          </a:solidFill>
        </p:spPr>
        <p:txBody>
          <a:bodyPr bIns="1080000" anchor="ctr"/>
          <a:lstStyle>
            <a:lvl1pPr marL="0" indent="0" algn="ctr">
              <a:buNone/>
              <a:defRPr>
                <a:latin typeface="Inter" panose="02000503000000020004" pitchFamily="2" charset="0"/>
                <a:ea typeface="Inter" panose="02000503000000020004" pitchFamily="2" charset="0"/>
                <a:cs typeface="Inter" panose="02000503000000020004" pitchFamily="2" charset="0"/>
              </a:defRPr>
            </a:lvl1pPr>
          </a:lstStyle>
          <a:p>
            <a:r>
              <a:rPr lang="en-GB" dirty="0"/>
              <a:t>Click to add photo</a:t>
            </a:r>
          </a:p>
        </p:txBody>
      </p:sp>
      <p:sp>
        <p:nvSpPr>
          <p:cNvPr id="5" name="Text Placeholder 4">
            <a:extLst>
              <a:ext uri="{FF2B5EF4-FFF2-40B4-BE49-F238E27FC236}">
                <a16:creationId xmlns:a16="http://schemas.microsoft.com/office/drawing/2014/main" id="{DE4DAA97-C75C-4AEF-8801-F980B08D4262}"/>
              </a:ext>
            </a:extLst>
          </p:cNvPr>
          <p:cNvSpPr>
            <a:spLocks noGrp="1"/>
          </p:cNvSpPr>
          <p:nvPr>
            <p:ph type="body" sz="quarter" idx="13" hasCustomPrompt="1"/>
          </p:nvPr>
        </p:nvSpPr>
        <p:spPr>
          <a:xfrm>
            <a:off x="942975" y="2954338"/>
            <a:ext cx="4357688" cy="3265200"/>
          </a:xfrm>
          <a:prstGeom prst="rect">
            <a:avLst/>
          </a:prstGeom>
        </p:spPr>
        <p:txBody>
          <a:bodyPr lIns="0" tIns="0" rIns="0" bIns="0"/>
          <a:lstStyle>
            <a:lvl1pPr marL="0" indent="0">
              <a:buNone/>
              <a:defRPr sz="1200">
                <a:latin typeface="Inter" panose="02000503000000020004" pitchFamily="2" charset="0"/>
                <a:ea typeface="Inter" panose="02000503000000020004" pitchFamily="2" charset="0"/>
                <a:cs typeface="Inter" panose="02000503000000020004" pitchFamily="2" charset="0"/>
              </a:defRPr>
            </a:lvl1pPr>
            <a:lvl2pPr marL="457200" indent="0">
              <a:buNone/>
              <a:defRPr sz="1200">
                <a:latin typeface="Inter" panose="02000503000000020004" pitchFamily="2" charset="0"/>
                <a:ea typeface="Inter" panose="02000503000000020004" pitchFamily="2" charset="0"/>
                <a:cs typeface="Inter" panose="02000503000000020004" pitchFamily="2" charset="0"/>
              </a:defRPr>
            </a:lvl2pPr>
            <a:lvl3pPr marL="914400" indent="0">
              <a:buNone/>
              <a:defRPr sz="1200">
                <a:latin typeface="Inter" panose="02000503000000020004" pitchFamily="2" charset="0"/>
                <a:ea typeface="Inter" panose="02000503000000020004" pitchFamily="2" charset="0"/>
                <a:cs typeface="Inter" panose="02000503000000020004" pitchFamily="2" charset="0"/>
              </a:defRPr>
            </a:lvl3pPr>
            <a:lvl4pPr marL="1371600" indent="0">
              <a:buNone/>
              <a:defRPr sz="1200">
                <a:latin typeface="Inter" panose="02000503000000020004" pitchFamily="2" charset="0"/>
                <a:ea typeface="Inter" panose="02000503000000020004" pitchFamily="2" charset="0"/>
                <a:cs typeface="Inter" panose="02000503000000020004" pitchFamily="2" charset="0"/>
              </a:defRPr>
            </a:lvl4pPr>
            <a:lvl5pPr marL="1828800" indent="0">
              <a:buNone/>
              <a:defRPr sz="120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6" name="Date Placeholder 5">
            <a:extLst>
              <a:ext uri="{FF2B5EF4-FFF2-40B4-BE49-F238E27FC236}">
                <a16:creationId xmlns:a16="http://schemas.microsoft.com/office/drawing/2014/main" id="{F4AC87FD-3E5A-7628-EE8D-E34BEE9EE06D}"/>
              </a:ext>
            </a:extLst>
          </p:cNvPr>
          <p:cNvSpPr>
            <a:spLocks noGrp="1"/>
          </p:cNvSpPr>
          <p:nvPr>
            <p:ph type="dt" sz="half" idx="14"/>
          </p:nvPr>
        </p:nvSpPr>
        <p:spPr/>
        <p:txBody>
          <a:bodyPr/>
          <a:lstStyle/>
          <a:p>
            <a:fld id="{3E106142-2C26-0440-B83B-15ABEA07F992}" type="datetime3">
              <a:rPr lang="en-NZ" smtClean="0"/>
              <a:t>12 November 2025</a:t>
            </a:fld>
            <a:endParaRPr lang="en-GB" dirty="0"/>
          </a:p>
        </p:txBody>
      </p:sp>
    </p:spTree>
    <p:extLst>
      <p:ext uri="{BB962C8B-B14F-4D97-AF65-F5344CB8AC3E}">
        <p14:creationId xmlns:p14="http://schemas.microsoft.com/office/powerpoint/2010/main" val="129656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2B">
    <p:spTree>
      <p:nvGrpSpPr>
        <p:cNvPr id="1" name=""/>
        <p:cNvGrpSpPr/>
        <p:nvPr/>
      </p:nvGrpSpPr>
      <p:grpSpPr>
        <a:xfrm>
          <a:off x="0" y="0"/>
          <a:ext cx="0" cy="0"/>
          <a:chOff x="0" y="0"/>
          <a:chExt cx="0" cy="0"/>
        </a:xfrm>
      </p:grpSpPr>
      <p:sp>
        <p:nvSpPr>
          <p:cNvPr id="6" name="Round Diagonal Corner of Rectangle 5">
            <a:extLst>
              <a:ext uri="{FF2B5EF4-FFF2-40B4-BE49-F238E27FC236}">
                <a16:creationId xmlns:a16="http://schemas.microsoft.com/office/drawing/2014/main" id="{41B98C65-C592-4700-2FB5-5E0FD5F41C57}"/>
              </a:ext>
            </a:extLst>
          </p:cNvPr>
          <p:cNvSpPr>
            <a:spLocks/>
          </p:cNvSpPr>
          <p:nvPr userDrawn="1"/>
        </p:nvSpPr>
        <p:spPr>
          <a:xfrm>
            <a:off x="6094800" y="327600"/>
            <a:ext cx="5778764" cy="5889600"/>
          </a:xfrm>
          <a:custGeom>
            <a:avLst/>
            <a:gdLst>
              <a:gd name="connsiteX0" fmla="*/ 906435 w 5438502"/>
              <a:gd name="connsiteY0" fmla="*/ 0 h 5694557"/>
              <a:gd name="connsiteX1" fmla="*/ 5438502 w 5438502"/>
              <a:gd name="connsiteY1" fmla="*/ 0 h 5694557"/>
              <a:gd name="connsiteX2" fmla="*/ 5438502 w 5438502"/>
              <a:gd name="connsiteY2" fmla="*/ 0 h 5694557"/>
              <a:gd name="connsiteX3" fmla="*/ 5438502 w 5438502"/>
              <a:gd name="connsiteY3" fmla="*/ 4788122 h 5694557"/>
              <a:gd name="connsiteX4" fmla="*/ 4532067 w 5438502"/>
              <a:gd name="connsiteY4" fmla="*/ 5694557 h 5694557"/>
              <a:gd name="connsiteX5" fmla="*/ 0 w 5438502"/>
              <a:gd name="connsiteY5" fmla="*/ 5694557 h 5694557"/>
              <a:gd name="connsiteX6" fmla="*/ 0 w 5438502"/>
              <a:gd name="connsiteY6" fmla="*/ 5694557 h 5694557"/>
              <a:gd name="connsiteX7" fmla="*/ 0 w 5438502"/>
              <a:gd name="connsiteY7" fmla="*/ 906435 h 5694557"/>
              <a:gd name="connsiteX8" fmla="*/ 906435 w 5438502"/>
              <a:gd name="connsiteY8" fmla="*/ 0 h 5694557"/>
              <a:gd name="connsiteX0" fmla="*/ 906435 w 5438502"/>
              <a:gd name="connsiteY0" fmla="*/ 0 h 5694557"/>
              <a:gd name="connsiteX1" fmla="*/ 5438502 w 5438502"/>
              <a:gd name="connsiteY1" fmla="*/ 0 h 5694557"/>
              <a:gd name="connsiteX2" fmla="*/ 5438502 w 5438502"/>
              <a:gd name="connsiteY2" fmla="*/ 0 h 5694557"/>
              <a:gd name="connsiteX3" fmla="*/ 5438502 w 5438502"/>
              <a:gd name="connsiteY3" fmla="*/ 4788122 h 5694557"/>
              <a:gd name="connsiteX4" fmla="*/ 4532067 w 5438502"/>
              <a:gd name="connsiteY4" fmla="*/ 5694557 h 5694557"/>
              <a:gd name="connsiteX5" fmla="*/ 0 w 5438502"/>
              <a:gd name="connsiteY5" fmla="*/ 5694557 h 5694557"/>
              <a:gd name="connsiteX6" fmla="*/ 0 w 5438502"/>
              <a:gd name="connsiteY6" fmla="*/ 906435 h 5694557"/>
              <a:gd name="connsiteX7" fmla="*/ 906435 w 5438502"/>
              <a:gd name="connsiteY7" fmla="*/ 0 h 5694557"/>
              <a:gd name="connsiteX0" fmla="*/ 906435 w 5438502"/>
              <a:gd name="connsiteY0" fmla="*/ 0 h 5694557"/>
              <a:gd name="connsiteX1" fmla="*/ 5438502 w 5438502"/>
              <a:gd name="connsiteY1" fmla="*/ 0 h 5694557"/>
              <a:gd name="connsiteX2" fmla="*/ 5438502 w 5438502"/>
              <a:gd name="connsiteY2" fmla="*/ 0 h 5694557"/>
              <a:gd name="connsiteX3" fmla="*/ 5438502 w 5438502"/>
              <a:gd name="connsiteY3" fmla="*/ 4788122 h 5694557"/>
              <a:gd name="connsiteX4" fmla="*/ 4532067 w 5438502"/>
              <a:gd name="connsiteY4" fmla="*/ 5694557 h 5694557"/>
              <a:gd name="connsiteX5" fmla="*/ 0 w 5438502"/>
              <a:gd name="connsiteY5" fmla="*/ 5694557 h 5694557"/>
              <a:gd name="connsiteX6" fmla="*/ 906435 w 5438502"/>
              <a:gd name="connsiteY6" fmla="*/ 0 h 5694557"/>
              <a:gd name="connsiteX0" fmla="*/ 5097 w 5438502"/>
              <a:gd name="connsiteY0" fmla="*/ 0 h 5694557"/>
              <a:gd name="connsiteX1" fmla="*/ 5438502 w 5438502"/>
              <a:gd name="connsiteY1" fmla="*/ 0 h 5694557"/>
              <a:gd name="connsiteX2" fmla="*/ 5438502 w 5438502"/>
              <a:gd name="connsiteY2" fmla="*/ 0 h 5694557"/>
              <a:gd name="connsiteX3" fmla="*/ 5438502 w 5438502"/>
              <a:gd name="connsiteY3" fmla="*/ 4788122 h 5694557"/>
              <a:gd name="connsiteX4" fmla="*/ 4532067 w 5438502"/>
              <a:gd name="connsiteY4" fmla="*/ 5694557 h 5694557"/>
              <a:gd name="connsiteX5" fmla="*/ 0 w 5438502"/>
              <a:gd name="connsiteY5" fmla="*/ 5694557 h 5694557"/>
              <a:gd name="connsiteX6" fmla="*/ 5097 w 5438502"/>
              <a:gd name="connsiteY6" fmla="*/ 0 h 5694557"/>
              <a:gd name="connsiteX0" fmla="*/ 0 w 5439937"/>
              <a:gd name="connsiteY0" fmla="*/ 0 h 5877437"/>
              <a:gd name="connsiteX1" fmla="*/ 5439937 w 5439937"/>
              <a:gd name="connsiteY1" fmla="*/ 182880 h 5877437"/>
              <a:gd name="connsiteX2" fmla="*/ 5439937 w 5439937"/>
              <a:gd name="connsiteY2" fmla="*/ 182880 h 5877437"/>
              <a:gd name="connsiteX3" fmla="*/ 5439937 w 5439937"/>
              <a:gd name="connsiteY3" fmla="*/ 4971002 h 5877437"/>
              <a:gd name="connsiteX4" fmla="*/ 4533502 w 5439937"/>
              <a:gd name="connsiteY4" fmla="*/ 5877437 h 5877437"/>
              <a:gd name="connsiteX5" fmla="*/ 1435 w 5439937"/>
              <a:gd name="connsiteY5" fmla="*/ 5877437 h 5877437"/>
              <a:gd name="connsiteX6" fmla="*/ 0 w 5439937"/>
              <a:gd name="connsiteY6" fmla="*/ 0 h 5877437"/>
              <a:gd name="connsiteX0" fmla="*/ 0 w 5439937"/>
              <a:gd name="connsiteY0" fmla="*/ 0 h 5877437"/>
              <a:gd name="connsiteX1" fmla="*/ 5439937 w 5439937"/>
              <a:gd name="connsiteY1" fmla="*/ 182880 h 5877437"/>
              <a:gd name="connsiteX2" fmla="*/ 5433406 w 5439937"/>
              <a:gd name="connsiteY2" fmla="*/ 84909 h 5877437"/>
              <a:gd name="connsiteX3" fmla="*/ 5439937 w 5439937"/>
              <a:gd name="connsiteY3" fmla="*/ 4971002 h 5877437"/>
              <a:gd name="connsiteX4" fmla="*/ 4533502 w 5439937"/>
              <a:gd name="connsiteY4" fmla="*/ 5877437 h 5877437"/>
              <a:gd name="connsiteX5" fmla="*/ 1435 w 5439937"/>
              <a:gd name="connsiteY5" fmla="*/ 5877437 h 5877437"/>
              <a:gd name="connsiteX6" fmla="*/ 0 w 5439937"/>
              <a:gd name="connsiteY6" fmla="*/ 0 h 5877437"/>
              <a:gd name="connsiteX0" fmla="*/ 0 w 5439937"/>
              <a:gd name="connsiteY0" fmla="*/ 0 h 5877437"/>
              <a:gd name="connsiteX1" fmla="*/ 5439937 w 5439937"/>
              <a:gd name="connsiteY1" fmla="*/ 182880 h 5877437"/>
              <a:gd name="connsiteX2" fmla="*/ 5439937 w 5439937"/>
              <a:gd name="connsiteY2" fmla="*/ 4971002 h 5877437"/>
              <a:gd name="connsiteX3" fmla="*/ 4533502 w 5439937"/>
              <a:gd name="connsiteY3" fmla="*/ 5877437 h 5877437"/>
              <a:gd name="connsiteX4" fmla="*/ 1435 w 5439937"/>
              <a:gd name="connsiteY4" fmla="*/ 5877437 h 5877437"/>
              <a:gd name="connsiteX5" fmla="*/ 0 w 5439937"/>
              <a:gd name="connsiteY5" fmla="*/ 0 h 5877437"/>
              <a:gd name="connsiteX0" fmla="*/ 0 w 5439937"/>
              <a:gd name="connsiteY0" fmla="*/ 0 h 5877437"/>
              <a:gd name="connsiteX1" fmla="*/ 5433405 w 5439937"/>
              <a:gd name="connsiteY1" fmla="*/ 6532 h 5877437"/>
              <a:gd name="connsiteX2" fmla="*/ 5439937 w 5439937"/>
              <a:gd name="connsiteY2" fmla="*/ 4971002 h 5877437"/>
              <a:gd name="connsiteX3" fmla="*/ 4533502 w 5439937"/>
              <a:gd name="connsiteY3" fmla="*/ 5877437 h 5877437"/>
              <a:gd name="connsiteX4" fmla="*/ 1435 w 5439937"/>
              <a:gd name="connsiteY4" fmla="*/ 5877437 h 5877437"/>
              <a:gd name="connsiteX5" fmla="*/ 0 w 5439937"/>
              <a:gd name="connsiteY5" fmla="*/ 0 h 5877437"/>
              <a:gd name="connsiteX0" fmla="*/ 0 w 5439937"/>
              <a:gd name="connsiteY0" fmla="*/ 6531 h 5883968"/>
              <a:gd name="connsiteX1" fmla="*/ 5433405 w 5439937"/>
              <a:gd name="connsiteY1" fmla="*/ 0 h 5883968"/>
              <a:gd name="connsiteX2" fmla="*/ 5439937 w 5439937"/>
              <a:gd name="connsiteY2" fmla="*/ 4977533 h 5883968"/>
              <a:gd name="connsiteX3" fmla="*/ 4533502 w 5439937"/>
              <a:gd name="connsiteY3" fmla="*/ 5883968 h 5883968"/>
              <a:gd name="connsiteX4" fmla="*/ 1435 w 5439937"/>
              <a:gd name="connsiteY4" fmla="*/ 5883968 h 5883968"/>
              <a:gd name="connsiteX5" fmla="*/ 0 w 5439937"/>
              <a:gd name="connsiteY5" fmla="*/ 6531 h 5883968"/>
              <a:gd name="connsiteX0" fmla="*/ 0 w 5439937"/>
              <a:gd name="connsiteY0" fmla="*/ 0 h 5877437"/>
              <a:gd name="connsiteX1" fmla="*/ 5433405 w 5439937"/>
              <a:gd name="connsiteY1" fmla="*/ 13063 h 5877437"/>
              <a:gd name="connsiteX2" fmla="*/ 5439937 w 5439937"/>
              <a:gd name="connsiteY2" fmla="*/ 4971002 h 5877437"/>
              <a:gd name="connsiteX3" fmla="*/ 4533502 w 5439937"/>
              <a:gd name="connsiteY3" fmla="*/ 5877437 h 5877437"/>
              <a:gd name="connsiteX4" fmla="*/ 1435 w 5439937"/>
              <a:gd name="connsiteY4" fmla="*/ 5877437 h 5877437"/>
              <a:gd name="connsiteX5" fmla="*/ 0 w 5439937"/>
              <a:gd name="connsiteY5" fmla="*/ 0 h 5877437"/>
              <a:gd name="connsiteX0" fmla="*/ 0 w 5440564"/>
              <a:gd name="connsiteY0" fmla="*/ 0 h 5877437"/>
              <a:gd name="connsiteX1" fmla="*/ 5439936 w 5440564"/>
              <a:gd name="connsiteY1" fmla="*/ 6531 h 5877437"/>
              <a:gd name="connsiteX2" fmla="*/ 5439937 w 5440564"/>
              <a:gd name="connsiteY2" fmla="*/ 4971002 h 5877437"/>
              <a:gd name="connsiteX3" fmla="*/ 4533502 w 5440564"/>
              <a:gd name="connsiteY3" fmla="*/ 5877437 h 5877437"/>
              <a:gd name="connsiteX4" fmla="*/ 1435 w 5440564"/>
              <a:gd name="connsiteY4" fmla="*/ 5877437 h 5877437"/>
              <a:gd name="connsiteX5" fmla="*/ 0 w 5440564"/>
              <a:gd name="connsiteY5" fmla="*/ 0 h 5877437"/>
              <a:gd name="connsiteX0" fmla="*/ 0 w 5440564"/>
              <a:gd name="connsiteY0" fmla="*/ 13063 h 5890500"/>
              <a:gd name="connsiteX1" fmla="*/ 5439936 w 5440564"/>
              <a:gd name="connsiteY1" fmla="*/ 0 h 5890500"/>
              <a:gd name="connsiteX2" fmla="*/ 5439937 w 5440564"/>
              <a:gd name="connsiteY2" fmla="*/ 4984065 h 5890500"/>
              <a:gd name="connsiteX3" fmla="*/ 4533502 w 5440564"/>
              <a:gd name="connsiteY3" fmla="*/ 5890500 h 5890500"/>
              <a:gd name="connsiteX4" fmla="*/ 1435 w 5440564"/>
              <a:gd name="connsiteY4" fmla="*/ 5890500 h 5890500"/>
              <a:gd name="connsiteX5" fmla="*/ 0 w 5440564"/>
              <a:gd name="connsiteY5" fmla="*/ 13063 h 5890500"/>
              <a:gd name="connsiteX0" fmla="*/ 0 w 5440564"/>
              <a:gd name="connsiteY0" fmla="*/ 0 h 5877437"/>
              <a:gd name="connsiteX1" fmla="*/ 5439936 w 5440564"/>
              <a:gd name="connsiteY1" fmla="*/ 0 h 5877437"/>
              <a:gd name="connsiteX2" fmla="*/ 5439937 w 5440564"/>
              <a:gd name="connsiteY2" fmla="*/ 4971002 h 5877437"/>
              <a:gd name="connsiteX3" fmla="*/ 4533502 w 5440564"/>
              <a:gd name="connsiteY3" fmla="*/ 5877437 h 5877437"/>
              <a:gd name="connsiteX4" fmla="*/ 1435 w 5440564"/>
              <a:gd name="connsiteY4" fmla="*/ 5877437 h 5877437"/>
              <a:gd name="connsiteX5" fmla="*/ 0 w 5440564"/>
              <a:gd name="connsiteY5" fmla="*/ 0 h 5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564" h="5877437">
                <a:moveTo>
                  <a:pt x="0" y="0"/>
                </a:moveTo>
                <a:lnTo>
                  <a:pt x="5439936" y="0"/>
                </a:lnTo>
                <a:cubicBezTo>
                  <a:pt x="5442113" y="1654823"/>
                  <a:pt x="5437760" y="3316179"/>
                  <a:pt x="5439937" y="4971002"/>
                </a:cubicBezTo>
                <a:cubicBezTo>
                  <a:pt x="5439937" y="5471612"/>
                  <a:pt x="5034112" y="5877437"/>
                  <a:pt x="4533502" y="5877437"/>
                </a:cubicBezTo>
                <a:lnTo>
                  <a:pt x="1435" y="5877437"/>
                </a:lnTo>
                <a:cubicBezTo>
                  <a:pt x="957" y="3918291"/>
                  <a:pt x="478" y="1959146"/>
                  <a:pt x="0"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dirty="0"/>
          </a:p>
          <a:p>
            <a:pPr algn="l"/>
            <a:endParaRPr lang="en-GB" dirty="0"/>
          </a:p>
        </p:txBody>
      </p:sp>
      <p:pic>
        <p:nvPicPr>
          <p:cNvPr id="12" name="Picture 11">
            <a:extLst>
              <a:ext uri="{FF2B5EF4-FFF2-40B4-BE49-F238E27FC236}">
                <a16:creationId xmlns:a16="http://schemas.microsoft.com/office/drawing/2014/main" id="{F5161400-5AB2-8487-85AD-8C28783DC5A8}"/>
              </a:ext>
            </a:extLst>
          </p:cNvPr>
          <p:cNvPicPr>
            <a:picLocks noChangeAspect="1"/>
          </p:cNvPicPr>
          <p:nvPr userDrawn="1"/>
        </p:nvPicPr>
        <p:blipFill>
          <a:blip r:embed="rId2"/>
          <a:stretch>
            <a:fillRect/>
          </a:stretch>
        </p:blipFill>
        <p:spPr>
          <a:xfrm>
            <a:off x="6904808" y="1589271"/>
            <a:ext cx="422182" cy="154800"/>
          </a:xfrm>
          <a:prstGeom prst="rect">
            <a:avLst/>
          </a:prstGeom>
        </p:spPr>
      </p:pic>
      <p:sp>
        <p:nvSpPr>
          <p:cNvPr id="11" name="Text Placeholder 10">
            <a:extLst>
              <a:ext uri="{FF2B5EF4-FFF2-40B4-BE49-F238E27FC236}">
                <a16:creationId xmlns:a16="http://schemas.microsoft.com/office/drawing/2014/main" id="{D7F868D8-44B0-F6EB-846D-C183D38E7D7A}"/>
              </a:ext>
            </a:extLst>
          </p:cNvPr>
          <p:cNvSpPr>
            <a:spLocks noGrp="1"/>
          </p:cNvSpPr>
          <p:nvPr>
            <p:ph type="body" sz="quarter" idx="13" hasCustomPrompt="1"/>
          </p:nvPr>
        </p:nvSpPr>
        <p:spPr>
          <a:xfrm>
            <a:off x="6904808" y="2110422"/>
            <a:ext cx="4168775" cy="2962275"/>
          </a:xfrm>
          <a:prstGeom prst="rect">
            <a:avLst/>
          </a:prstGeom>
        </p:spPr>
        <p:txBody>
          <a:bodyPr lIns="0" tIns="0" rIns="0" bIns="0"/>
          <a:lstStyle>
            <a:lvl1pPr marL="0" indent="0">
              <a:buNone/>
              <a:defRPr>
                <a:solidFill>
                  <a:srgbClr val="00CAEF"/>
                </a:solidFill>
                <a:latin typeface="Inter" panose="02000503000000020004" pitchFamily="2" charset="0"/>
                <a:ea typeface="Inter" panose="02000503000000020004" pitchFamily="2" charset="0"/>
                <a:cs typeface="Inter" panose="02000503000000020004" pitchFamily="2" charset="0"/>
              </a:defRPr>
            </a:lvl1pPr>
            <a:lvl2pPr>
              <a:defRPr>
                <a:solidFill>
                  <a:srgbClr val="00CAEF"/>
                </a:solidFill>
                <a:latin typeface="Inter" panose="02000503000000020004" pitchFamily="2" charset="0"/>
                <a:ea typeface="Inter" panose="02000503000000020004" pitchFamily="2" charset="0"/>
                <a:cs typeface="Inter" panose="02000503000000020004" pitchFamily="2" charset="0"/>
              </a:defRPr>
            </a:lvl2pPr>
            <a:lvl3pPr>
              <a:defRPr>
                <a:solidFill>
                  <a:srgbClr val="00CAEF"/>
                </a:solidFill>
                <a:latin typeface="Inter" panose="02000503000000020004" pitchFamily="2" charset="0"/>
                <a:ea typeface="Inter" panose="02000503000000020004" pitchFamily="2" charset="0"/>
                <a:cs typeface="Inter" panose="02000503000000020004" pitchFamily="2" charset="0"/>
              </a:defRPr>
            </a:lvl3pPr>
            <a:lvl4pPr>
              <a:defRPr>
                <a:solidFill>
                  <a:srgbClr val="00CAEF"/>
                </a:solidFill>
                <a:latin typeface="Inter" panose="02000503000000020004" pitchFamily="2" charset="0"/>
                <a:ea typeface="Inter" panose="02000503000000020004" pitchFamily="2" charset="0"/>
                <a:cs typeface="Inter" panose="02000503000000020004" pitchFamily="2" charset="0"/>
              </a:defRPr>
            </a:lvl4pPr>
            <a:lvl5pPr>
              <a:defRPr>
                <a:solidFill>
                  <a:srgbClr val="00CAEF"/>
                </a:solidFill>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3" name="Title 1">
            <a:extLst>
              <a:ext uri="{FF2B5EF4-FFF2-40B4-BE49-F238E27FC236}">
                <a16:creationId xmlns:a16="http://schemas.microsoft.com/office/drawing/2014/main" id="{AEC78822-F669-36F4-07D5-64EF3B2441D6}"/>
              </a:ext>
            </a:extLst>
          </p:cNvPr>
          <p:cNvSpPr>
            <a:spLocks noGrp="1"/>
          </p:cNvSpPr>
          <p:nvPr>
            <p:ph type="title" hasCustomPrompt="1"/>
          </p:nvPr>
        </p:nvSpPr>
        <p:spPr>
          <a:xfrm>
            <a:off x="943200" y="1451306"/>
            <a:ext cx="4357463" cy="1181237"/>
          </a:xfrm>
          <a:prstGeom prst="rect">
            <a:avLst/>
          </a:prstGeom>
        </p:spPr>
        <p:txBody>
          <a:bodyPr lIns="0" tIns="0" rIns="0" bIns="0" anchor="b"/>
          <a:lstStyle>
            <a:lvl1pPr>
              <a:defRPr sz="4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heading</a:t>
            </a:r>
          </a:p>
        </p:txBody>
      </p:sp>
      <p:sp>
        <p:nvSpPr>
          <p:cNvPr id="4" name="Text Placeholder 4">
            <a:extLst>
              <a:ext uri="{FF2B5EF4-FFF2-40B4-BE49-F238E27FC236}">
                <a16:creationId xmlns:a16="http://schemas.microsoft.com/office/drawing/2014/main" id="{4B875B2B-51BD-A838-0705-C963E6345914}"/>
              </a:ext>
            </a:extLst>
          </p:cNvPr>
          <p:cNvSpPr>
            <a:spLocks noGrp="1"/>
          </p:cNvSpPr>
          <p:nvPr>
            <p:ph type="body" sz="quarter" idx="15" hasCustomPrompt="1"/>
          </p:nvPr>
        </p:nvSpPr>
        <p:spPr>
          <a:xfrm>
            <a:off x="942975" y="2954338"/>
            <a:ext cx="4357688" cy="3265200"/>
          </a:xfrm>
          <a:prstGeom prst="rect">
            <a:avLst/>
          </a:prstGeom>
        </p:spPr>
        <p:txBody>
          <a:bodyPr lIns="0" tIns="0" rIns="0" bIns="0"/>
          <a:lstStyle>
            <a:lvl1pPr marL="0" indent="0">
              <a:buNone/>
              <a:defRPr sz="1200">
                <a:latin typeface="Inter" panose="02000503000000020004" pitchFamily="2" charset="0"/>
                <a:ea typeface="Inter" panose="02000503000000020004" pitchFamily="2" charset="0"/>
                <a:cs typeface="Inter" panose="02000503000000020004" pitchFamily="2" charset="0"/>
              </a:defRPr>
            </a:lvl1pPr>
            <a:lvl2pPr marL="457200" indent="0">
              <a:buNone/>
              <a:defRPr sz="1200">
                <a:latin typeface="Inter" panose="02000503000000020004" pitchFamily="2" charset="0"/>
                <a:ea typeface="Inter" panose="02000503000000020004" pitchFamily="2" charset="0"/>
                <a:cs typeface="Inter" panose="02000503000000020004" pitchFamily="2" charset="0"/>
              </a:defRPr>
            </a:lvl2pPr>
            <a:lvl3pPr marL="914400" indent="0">
              <a:buNone/>
              <a:defRPr sz="1200">
                <a:latin typeface="Inter" panose="02000503000000020004" pitchFamily="2" charset="0"/>
                <a:ea typeface="Inter" panose="02000503000000020004" pitchFamily="2" charset="0"/>
                <a:cs typeface="Inter" panose="02000503000000020004" pitchFamily="2" charset="0"/>
              </a:defRPr>
            </a:lvl3pPr>
            <a:lvl4pPr marL="1371600" indent="0">
              <a:buNone/>
              <a:defRPr sz="1200">
                <a:latin typeface="Inter" panose="02000503000000020004" pitchFamily="2" charset="0"/>
                <a:ea typeface="Inter" panose="02000503000000020004" pitchFamily="2" charset="0"/>
                <a:cs typeface="Inter" panose="02000503000000020004" pitchFamily="2" charset="0"/>
              </a:defRPr>
            </a:lvl4pPr>
            <a:lvl5pPr marL="1828800" indent="0">
              <a:buNone/>
              <a:defRPr sz="120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
        <p:nvSpPr>
          <p:cNvPr id="5" name="Date Placeholder 4">
            <a:extLst>
              <a:ext uri="{FF2B5EF4-FFF2-40B4-BE49-F238E27FC236}">
                <a16:creationId xmlns:a16="http://schemas.microsoft.com/office/drawing/2014/main" id="{08C81D0B-DDD1-41C4-60F1-E0B80B6A3E2A}"/>
              </a:ext>
            </a:extLst>
          </p:cNvPr>
          <p:cNvSpPr>
            <a:spLocks noGrp="1"/>
          </p:cNvSpPr>
          <p:nvPr>
            <p:ph type="dt" sz="half" idx="16"/>
          </p:nvPr>
        </p:nvSpPr>
        <p:spPr/>
        <p:txBody>
          <a:bodyPr/>
          <a:lstStyle/>
          <a:p>
            <a:fld id="{3E106142-2C26-0440-B83B-15ABEA07F992}" type="datetime3">
              <a:rPr lang="en-NZ" smtClean="0"/>
              <a:t>12 November 2025</a:t>
            </a:fld>
            <a:endParaRPr lang="en-GB" dirty="0"/>
          </a:p>
        </p:txBody>
      </p:sp>
    </p:spTree>
    <p:extLst>
      <p:ext uri="{BB962C8B-B14F-4D97-AF65-F5344CB8AC3E}">
        <p14:creationId xmlns:p14="http://schemas.microsoft.com/office/powerpoint/2010/main" val="263644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2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175B3E9-689B-508B-3041-7A48607ED736}"/>
              </a:ext>
            </a:extLst>
          </p:cNvPr>
          <p:cNvSpPr>
            <a:spLocks noGrp="1"/>
          </p:cNvSpPr>
          <p:nvPr>
            <p:ph type="pic" sz="quarter" idx="10" hasCustomPrompt="1"/>
          </p:nvPr>
        </p:nvSpPr>
        <p:spPr>
          <a:xfrm>
            <a:off x="6094800" y="327599"/>
            <a:ext cx="5778500" cy="5889600"/>
          </a:xfrm>
          <a:custGeom>
            <a:avLst/>
            <a:gdLst>
              <a:gd name="connsiteX0" fmla="*/ 1067578 w 5778500"/>
              <a:gd name="connsiteY0" fmla="*/ 0 h 5865813"/>
              <a:gd name="connsiteX1" fmla="*/ 5778500 w 5778500"/>
              <a:gd name="connsiteY1" fmla="*/ 0 h 5865813"/>
              <a:gd name="connsiteX2" fmla="*/ 5778500 w 5778500"/>
              <a:gd name="connsiteY2" fmla="*/ 0 h 5865813"/>
              <a:gd name="connsiteX3" fmla="*/ 5778500 w 5778500"/>
              <a:gd name="connsiteY3" fmla="*/ 4798235 h 5865813"/>
              <a:gd name="connsiteX4" fmla="*/ 4710922 w 5778500"/>
              <a:gd name="connsiteY4" fmla="*/ 5865813 h 5865813"/>
              <a:gd name="connsiteX5" fmla="*/ 0 w 5778500"/>
              <a:gd name="connsiteY5" fmla="*/ 5865813 h 5865813"/>
              <a:gd name="connsiteX6" fmla="*/ 0 w 5778500"/>
              <a:gd name="connsiteY6" fmla="*/ 5865813 h 5865813"/>
              <a:gd name="connsiteX7" fmla="*/ 0 w 5778500"/>
              <a:gd name="connsiteY7" fmla="*/ 1067578 h 5865813"/>
              <a:gd name="connsiteX8" fmla="*/ 1067578 w 5778500"/>
              <a:gd name="connsiteY8" fmla="*/ 0 h 5865813"/>
              <a:gd name="connsiteX0" fmla="*/ 1067578 w 5778500"/>
              <a:gd name="connsiteY0" fmla="*/ 0 h 5865813"/>
              <a:gd name="connsiteX1" fmla="*/ 5778500 w 5778500"/>
              <a:gd name="connsiteY1" fmla="*/ 0 h 5865813"/>
              <a:gd name="connsiteX2" fmla="*/ 5778500 w 5778500"/>
              <a:gd name="connsiteY2" fmla="*/ 0 h 5865813"/>
              <a:gd name="connsiteX3" fmla="*/ 5778500 w 5778500"/>
              <a:gd name="connsiteY3" fmla="*/ 4798235 h 5865813"/>
              <a:gd name="connsiteX4" fmla="*/ 4710922 w 5778500"/>
              <a:gd name="connsiteY4" fmla="*/ 5865813 h 5865813"/>
              <a:gd name="connsiteX5" fmla="*/ 0 w 5778500"/>
              <a:gd name="connsiteY5" fmla="*/ 5865813 h 5865813"/>
              <a:gd name="connsiteX6" fmla="*/ 0 w 5778500"/>
              <a:gd name="connsiteY6" fmla="*/ 5865813 h 5865813"/>
              <a:gd name="connsiteX7" fmla="*/ 1067578 w 5778500"/>
              <a:gd name="connsiteY7" fmla="*/ 0 h 5865813"/>
              <a:gd name="connsiteX0" fmla="*/ 16018 w 5778500"/>
              <a:gd name="connsiteY0" fmla="*/ 6532 h 5865813"/>
              <a:gd name="connsiteX1" fmla="*/ 5778500 w 5778500"/>
              <a:gd name="connsiteY1" fmla="*/ 0 h 5865813"/>
              <a:gd name="connsiteX2" fmla="*/ 5778500 w 5778500"/>
              <a:gd name="connsiteY2" fmla="*/ 0 h 5865813"/>
              <a:gd name="connsiteX3" fmla="*/ 5778500 w 5778500"/>
              <a:gd name="connsiteY3" fmla="*/ 4798235 h 5865813"/>
              <a:gd name="connsiteX4" fmla="*/ 4710922 w 5778500"/>
              <a:gd name="connsiteY4" fmla="*/ 5865813 h 5865813"/>
              <a:gd name="connsiteX5" fmla="*/ 0 w 5778500"/>
              <a:gd name="connsiteY5" fmla="*/ 5865813 h 5865813"/>
              <a:gd name="connsiteX6" fmla="*/ 0 w 5778500"/>
              <a:gd name="connsiteY6" fmla="*/ 5865813 h 5865813"/>
              <a:gd name="connsiteX7" fmla="*/ 16018 w 5778500"/>
              <a:gd name="connsiteY7" fmla="*/ 6532 h 586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8500" h="5865813">
                <a:moveTo>
                  <a:pt x="16018" y="6532"/>
                </a:moveTo>
                <a:lnTo>
                  <a:pt x="5778500" y="0"/>
                </a:lnTo>
                <a:lnTo>
                  <a:pt x="5778500" y="0"/>
                </a:lnTo>
                <a:lnTo>
                  <a:pt x="5778500" y="4798235"/>
                </a:lnTo>
                <a:cubicBezTo>
                  <a:pt x="5778500" y="5387842"/>
                  <a:pt x="5300529" y="5865813"/>
                  <a:pt x="4710922" y="5865813"/>
                </a:cubicBezTo>
                <a:lnTo>
                  <a:pt x="0" y="5865813"/>
                </a:lnTo>
                <a:lnTo>
                  <a:pt x="0" y="5865813"/>
                </a:lnTo>
                <a:cubicBezTo>
                  <a:pt x="5339" y="3912719"/>
                  <a:pt x="10679" y="1959626"/>
                  <a:pt x="16018" y="6532"/>
                </a:cubicBezTo>
                <a:close/>
              </a:path>
            </a:pathLst>
          </a:custGeom>
          <a:solidFill>
            <a:srgbClr val="0C0C48">
              <a:alpha val="15000"/>
            </a:srgbClr>
          </a:solidFill>
        </p:spPr>
        <p:txBody>
          <a:bodyPr bIns="1080000" anchor="ctr"/>
          <a:lstStyle>
            <a:lvl1pPr marL="0" indent="0" algn="ctr">
              <a:buNone/>
              <a:defRPr>
                <a:solidFill>
                  <a:schemeClr val="bg1"/>
                </a:solidFill>
              </a:defRPr>
            </a:lvl1pPr>
          </a:lstStyle>
          <a:p>
            <a:r>
              <a:rPr lang="en-GB" dirty="0"/>
              <a:t>Click to add photo</a:t>
            </a:r>
          </a:p>
        </p:txBody>
      </p:sp>
      <p:sp>
        <p:nvSpPr>
          <p:cNvPr id="4" name="Date Placeholder 3">
            <a:extLst>
              <a:ext uri="{FF2B5EF4-FFF2-40B4-BE49-F238E27FC236}">
                <a16:creationId xmlns:a16="http://schemas.microsoft.com/office/drawing/2014/main" id="{B4415CBE-38A3-5B00-A165-5483FAB3A760}"/>
              </a:ext>
            </a:extLst>
          </p:cNvPr>
          <p:cNvSpPr>
            <a:spLocks noGrp="1"/>
          </p:cNvSpPr>
          <p:nvPr>
            <p:ph type="dt" sz="half" idx="12"/>
          </p:nvPr>
        </p:nvSpPr>
        <p:spPr/>
        <p:txBody>
          <a:bodyPr/>
          <a:lstStyle/>
          <a:p>
            <a:fld id="{3E106142-2C26-0440-B83B-15ABEA07F992}" type="datetime3">
              <a:rPr lang="en-NZ" smtClean="0"/>
              <a:t>12 November 2025</a:t>
            </a:fld>
            <a:endParaRPr lang="en-GB" dirty="0"/>
          </a:p>
        </p:txBody>
      </p:sp>
      <p:sp>
        <p:nvSpPr>
          <p:cNvPr id="5" name="Title 1">
            <a:extLst>
              <a:ext uri="{FF2B5EF4-FFF2-40B4-BE49-F238E27FC236}">
                <a16:creationId xmlns:a16="http://schemas.microsoft.com/office/drawing/2014/main" id="{5944B9DC-C533-BA15-2F59-B939729CAA18}"/>
              </a:ext>
            </a:extLst>
          </p:cNvPr>
          <p:cNvSpPr>
            <a:spLocks noGrp="1"/>
          </p:cNvSpPr>
          <p:nvPr>
            <p:ph type="title" hasCustomPrompt="1"/>
          </p:nvPr>
        </p:nvSpPr>
        <p:spPr>
          <a:xfrm>
            <a:off x="943200" y="1451306"/>
            <a:ext cx="4357463" cy="1181237"/>
          </a:xfrm>
          <a:prstGeom prst="rect">
            <a:avLst/>
          </a:prstGeom>
        </p:spPr>
        <p:txBody>
          <a:bodyPr lIns="0" tIns="0" rIns="0" bIns="0" anchor="b"/>
          <a:lstStyle>
            <a:lvl1pPr>
              <a:defRPr sz="4000" b="0" i="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heading</a:t>
            </a:r>
          </a:p>
        </p:txBody>
      </p:sp>
      <p:sp>
        <p:nvSpPr>
          <p:cNvPr id="6" name="Text Placeholder 4">
            <a:extLst>
              <a:ext uri="{FF2B5EF4-FFF2-40B4-BE49-F238E27FC236}">
                <a16:creationId xmlns:a16="http://schemas.microsoft.com/office/drawing/2014/main" id="{32EAAEF5-9A0D-7970-FB88-832A852F881C}"/>
              </a:ext>
            </a:extLst>
          </p:cNvPr>
          <p:cNvSpPr>
            <a:spLocks noGrp="1"/>
          </p:cNvSpPr>
          <p:nvPr>
            <p:ph type="body" sz="quarter" idx="15" hasCustomPrompt="1"/>
          </p:nvPr>
        </p:nvSpPr>
        <p:spPr>
          <a:xfrm>
            <a:off x="942975" y="2954338"/>
            <a:ext cx="4357688" cy="3265200"/>
          </a:xfrm>
          <a:prstGeom prst="rect">
            <a:avLst/>
          </a:prstGeom>
        </p:spPr>
        <p:txBody>
          <a:bodyPr lIns="0" tIns="0" rIns="0" bIns="0"/>
          <a:lstStyle>
            <a:lvl1pPr marL="0" indent="0">
              <a:buNone/>
              <a:defRPr sz="1200">
                <a:solidFill>
                  <a:schemeClr val="bg1"/>
                </a:solidFill>
                <a:latin typeface="Inter" panose="02000503000000020004" pitchFamily="2" charset="0"/>
                <a:ea typeface="Inter" panose="02000503000000020004" pitchFamily="2" charset="0"/>
                <a:cs typeface="Inter" panose="02000503000000020004" pitchFamily="2" charset="0"/>
              </a:defRPr>
            </a:lvl1pPr>
            <a:lvl2pPr marL="457200" indent="0">
              <a:buNone/>
              <a:defRPr sz="1200">
                <a:latin typeface="Inter" panose="02000503000000020004" pitchFamily="2" charset="0"/>
                <a:ea typeface="Inter" panose="02000503000000020004" pitchFamily="2" charset="0"/>
                <a:cs typeface="Inter" panose="02000503000000020004" pitchFamily="2" charset="0"/>
              </a:defRPr>
            </a:lvl2pPr>
            <a:lvl3pPr marL="914400" indent="0">
              <a:buNone/>
              <a:defRPr sz="1200">
                <a:latin typeface="Inter" panose="02000503000000020004" pitchFamily="2" charset="0"/>
                <a:ea typeface="Inter" panose="02000503000000020004" pitchFamily="2" charset="0"/>
                <a:cs typeface="Inter" panose="02000503000000020004" pitchFamily="2" charset="0"/>
              </a:defRPr>
            </a:lvl3pPr>
            <a:lvl4pPr marL="1371600" indent="0">
              <a:buNone/>
              <a:defRPr sz="1200">
                <a:latin typeface="Inter" panose="02000503000000020004" pitchFamily="2" charset="0"/>
                <a:ea typeface="Inter" panose="02000503000000020004" pitchFamily="2" charset="0"/>
                <a:cs typeface="Inter" panose="02000503000000020004" pitchFamily="2" charset="0"/>
              </a:defRPr>
            </a:lvl4pPr>
            <a:lvl5pPr marL="1828800" indent="0">
              <a:buNone/>
              <a:defRPr sz="1200">
                <a:latin typeface="Inter" panose="02000503000000020004" pitchFamily="2" charset="0"/>
                <a:ea typeface="Inter" panose="02000503000000020004" pitchFamily="2" charset="0"/>
                <a:cs typeface="Inter" panose="02000503000000020004" pitchFamily="2" charset="0"/>
              </a:defRPr>
            </a:lvl5pPr>
          </a:lstStyle>
          <a:p>
            <a:pPr lvl="0"/>
            <a:r>
              <a:rPr lang="en-GB" dirty="0"/>
              <a:t>Click to add text</a:t>
            </a:r>
          </a:p>
        </p:txBody>
      </p:sp>
    </p:spTree>
    <p:extLst>
      <p:ext uri="{BB962C8B-B14F-4D97-AF65-F5344CB8AC3E}">
        <p14:creationId xmlns:p14="http://schemas.microsoft.com/office/powerpoint/2010/main" val="255679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2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5F70FC-7E93-2C6A-8F35-570AADA9BBCB}"/>
              </a:ext>
            </a:extLst>
          </p:cNvPr>
          <p:cNvSpPr>
            <a:spLocks noGrp="1"/>
          </p:cNvSpPr>
          <p:nvPr>
            <p:ph type="pic" sz="quarter" idx="10" hasCustomPrompt="1"/>
          </p:nvPr>
        </p:nvSpPr>
        <p:spPr>
          <a:xfrm>
            <a:off x="6096000" y="0"/>
            <a:ext cx="6096000" cy="6537600"/>
          </a:xfrm>
          <a:prstGeom prst="rect">
            <a:avLst/>
          </a:prstGeom>
          <a:solidFill>
            <a:srgbClr val="0C0C48">
              <a:alpha val="15000"/>
            </a:srgbClr>
          </a:solidFill>
        </p:spPr>
        <p:txBody>
          <a:bodyPr bIns="1080000" anchor="ctr"/>
          <a:lstStyle>
            <a:lvl1pPr marL="0" indent="0" algn="ctr">
              <a:buNone/>
              <a:defRPr>
                <a:latin typeface="Inter" panose="02000503000000020004" pitchFamily="2" charset="0"/>
                <a:ea typeface="Inter" panose="02000503000000020004" pitchFamily="2" charset="0"/>
                <a:cs typeface="Inter" panose="02000503000000020004" pitchFamily="2" charset="0"/>
              </a:defRPr>
            </a:lvl1pPr>
          </a:lstStyle>
          <a:p>
            <a:r>
              <a:rPr lang="en-GB" dirty="0"/>
              <a:t>Click to add photo</a:t>
            </a:r>
          </a:p>
        </p:txBody>
      </p:sp>
      <p:pic>
        <p:nvPicPr>
          <p:cNvPr id="6" name="Picture 5">
            <a:extLst>
              <a:ext uri="{FF2B5EF4-FFF2-40B4-BE49-F238E27FC236}">
                <a16:creationId xmlns:a16="http://schemas.microsoft.com/office/drawing/2014/main" id="{0859C08B-7597-AC26-DBE4-E8797F956F2D}"/>
              </a:ext>
            </a:extLst>
          </p:cNvPr>
          <p:cNvPicPr>
            <a:picLocks noChangeAspect="1"/>
          </p:cNvPicPr>
          <p:nvPr userDrawn="1"/>
        </p:nvPicPr>
        <p:blipFill>
          <a:blip r:embed="rId2"/>
          <a:stretch>
            <a:fillRect/>
          </a:stretch>
        </p:blipFill>
        <p:spPr>
          <a:xfrm>
            <a:off x="943201" y="2954338"/>
            <a:ext cx="422182" cy="154800"/>
          </a:xfrm>
          <a:prstGeom prst="rect">
            <a:avLst/>
          </a:prstGeom>
        </p:spPr>
      </p:pic>
      <p:sp>
        <p:nvSpPr>
          <p:cNvPr id="2" name="Text Placeholder 8">
            <a:extLst>
              <a:ext uri="{FF2B5EF4-FFF2-40B4-BE49-F238E27FC236}">
                <a16:creationId xmlns:a16="http://schemas.microsoft.com/office/drawing/2014/main" id="{D011127D-F935-F16B-DF1C-87FD0C83ACBB}"/>
              </a:ext>
            </a:extLst>
          </p:cNvPr>
          <p:cNvSpPr>
            <a:spLocks noGrp="1"/>
          </p:cNvSpPr>
          <p:nvPr>
            <p:ph type="body" sz="quarter" idx="11" hasCustomPrompt="1"/>
          </p:nvPr>
        </p:nvSpPr>
        <p:spPr>
          <a:xfrm>
            <a:off x="943200" y="3328850"/>
            <a:ext cx="4357463" cy="2366383"/>
          </a:xfrm>
          <a:prstGeom prst="rect">
            <a:avLst/>
          </a:prstGeom>
        </p:spPr>
        <p:txBody>
          <a:bodyPr lIns="0" tIns="0" rIns="0" bIns="0"/>
          <a:lstStyle>
            <a:lvl1pPr marL="0" indent="0">
              <a:lnSpc>
                <a:spcPct val="150000"/>
              </a:lnSpc>
              <a:buNone/>
              <a:defRPr sz="1500">
                <a:latin typeface="Inter" panose="02000503000000020004" pitchFamily="2" charset="0"/>
                <a:ea typeface="Inter" panose="02000503000000020004" pitchFamily="2" charset="0"/>
                <a:cs typeface="Inter" panose="02000503000000020004" pitchFamily="2" charset="0"/>
              </a:defRPr>
            </a:lvl1pPr>
            <a:lvl2pPr>
              <a:defRPr sz="1500">
                <a:latin typeface="Inter" panose="02000503000000020004" pitchFamily="2" charset="0"/>
                <a:ea typeface="Inter" panose="02000503000000020004" pitchFamily="2" charset="0"/>
                <a:cs typeface="Inter" panose="02000503000000020004" pitchFamily="2" charset="0"/>
              </a:defRPr>
            </a:lvl2pPr>
            <a:lvl3pPr>
              <a:defRPr sz="1500">
                <a:latin typeface="Inter" panose="02000503000000020004" pitchFamily="2" charset="0"/>
                <a:ea typeface="Inter" panose="02000503000000020004" pitchFamily="2" charset="0"/>
                <a:cs typeface="Inter" panose="02000503000000020004" pitchFamily="2" charset="0"/>
              </a:defRPr>
            </a:lvl3pPr>
            <a:lvl4pPr>
              <a:defRPr sz="1500">
                <a:latin typeface="Inter" panose="02000503000000020004" pitchFamily="2" charset="0"/>
                <a:ea typeface="Inter" panose="02000503000000020004" pitchFamily="2" charset="0"/>
                <a:cs typeface="Inter" panose="02000503000000020004" pitchFamily="2" charset="0"/>
              </a:defRPr>
            </a:lvl4pPr>
            <a:lvl5pPr>
              <a:defRPr sz="1500">
                <a:latin typeface="Inter" panose="02000503000000020004" pitchFamily="2" charset="0"/>
                <a:ea typeface="Inter" panose="02000503000000020004" pitchFamily="2" charset="0"/>
                <a:cs typeface="Inter" panose="02000503000000020004" pitchFamily="2" charset="0"/>
              </a:defRPr>
            </a:lvl5pPr>
          </a:lstStyle>
          <a:p>
            <a:pPr>
              <a:lnSpc>
                <a:spcPct val="100000"/>
              </a:lnSpc>
            </a:pPr>
            <a:r>
              <a:rPr lang="en-NZ" sz="1500" b="1" i="0" dirty="0">
                <a:effectLst/>
                <a:latin typeface="Inter" panose="02000503000000020004" pitchFamily="2" charset="0"/>
                <a:ea typeface="Inter" panose="02000503000000020004" pitchFamily="2" charset="0"/>
                <a:cs typeface="Inter" panose="02000503000000020004" pitchFamily="2" charset="0"/>
              </a:rPr>
              <a:t>Click to add text</a:t>
            </a:r>
          </a:p>
        </p:txBody>
      </p:sp>
      <p:sp>
        <p:nvSpPr>
          <p:cNvPr id="7" name="Date Placeholder 6">
            <a:extLst>
              <a:ext uri="{FF2B5EF4-FFF2-40B4-BE49-F238E27FC236}">
                <a16:creationId xmlns:a16="http://schemas.microsoft.com/office/drawing/2014/main" id="{EDBAA263-7114-8F5E-322A-B7258A2FB242}"/>
              </a:ext>
            </a:extLst>
          </p:cNvPr>
          <p:cNvSpPr>
            <a:spLocks noGrp="1"/>
          </p:cNvSpPr>
          <p:nvPr>
            <p:ph type="dt" sz="half" idx="12"/>
          </p:nvPr>
        </p:nvSpPr>
        <p:spPr/>
        <p:txBody>
          <a:bodyPr/>
          <a:lstStyle/>
          <a:p>
            <a:fld id="{3E106142-2C26-0440-B83B-15ABEA07F992}" type="datetime3">
              <a:rPr lang="en-NZ" smtClean="0"/>
              <a:t>12 November 2025</a:t>
            </a:fld>
            <a:endParaRPr lang="en-GB" dirty="0"/>
          </a:p>
        </p:txBody>
      </p:sp>
      <p:sp>
        <p:nvSpPr>
          <p:cNvPr id="9" name="Title 1">
            <a:extLst>
              <a:ext uri="{FF2B5EF4-FFF2-40B4-BE49-F238E27FC236}">
                <a16:creationId xmlns:a16="http://schemas.microsoft.com/office/drawing/2014/main" id="{BB1EBCA1-2791-BEF2-4E00-7679FCC99D70}"/>
              </a:ext>
            </a:extLst>
          </p:cNvPr>
          <p:cNvSpPr>
            <a:spLocks noGrp="1"/>
          </p:cNvSpPr>
          <p:nvPr>
            <p:ph type="title" hasCustomPrompt="1"/>
          </p:nvPr>
        </p:nvSpPr>
        <p:spPr>
          <a:xfrm>
            <a:off x="943200" y="1451306"/>
            <a:ext cx="4357463" cy="1181237"/>
          </a:xfrm>
          <a:prstGeom prst="rect">
            <a:avLst/>
          </a:prstGeom>
        </p:spPr>
        <p:txBody>
          <a:bodyPr lIns="0" tIns="0" rIns="0" bIns="0" anchor="b"/>
          <a:lstStyle>
            <a:lvl1pPr>
              <a:defRPr sz="4000" b="0" i="0">
                <a:solidFill>
                  <a:srgbClr val="0C0C48"/>
                </a:solidFill>
                <a:latin typeface="Inter Medium" panose="02000503000000020004" pitchFamily="2" charset="0"/>
                <a:ea typeface="Inter Medium" panose="02000503000000020004" pitchFamily="2" charset="0"/>
                <a:cs typeface="Inter Medium" panose="02000503000000020004" pitchFamily="2" charset="0"/>
              </a:defRPr>
            </a:lvl1pPr>
          </a:lstStyle>
          <a:p>
            <a:r>
              <a:rPr lang="en-GB" dirty="0"/>
              <a:t>Click to add heading</a:t>
            </a:r>
          </a:p>
        </p:txBody>
      </p:sp>
    </p:spTree>
    <p:extLst>
      <p:ext uri="{BB962C8B-B14F-4D97-AF65-F5344CB8AC3E}">
        <p14:creationId xmlns:p14="http://schemas.microsoft.com/office/powerpoint/2010/main" val="2462850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3877871-473A-C00F-2D1C-7EAB50041EF8}"/>
              </a:ext>
            </a:extLst>
          </p:cNvPr>
          <p:cNvSpPr txBox="1">
            <a:spLocks/>
          </p:cNvSpPr>
          <p:nvPr userDrawn="1"/>
        </p:nvSpPr>
        <p:spPr>
          <a:xfrm>
            <a:off x="6792687" y="6536400"/>
            <a:ext cx="3085010" cy="321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i="0" kern="1200">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algn="r"/>
            <a:r>
              <a:rPr lang="en-NZ" sz="600" b="0" dirty="0" err="1">
                <a:solidFill>
                  <a:schemeClr val="bg1">
                    <a:alpha val="50000"/>
                  </a:schemeClr>
                </a:solidFill>
                <a:effectLst/>
                <a:latin typeface="Inter" panose="02000503000000020004" pitchFamily="2" charset="0"/>
              </a:rPr>
              <a:t>Waipapa</a:t>
            </a:r>
            <a:r>
              <a:rPr lang="en-NZ" sz="600" b="0">
                <a:solidFill>
                  <a:schemeClr val="bg1">
                    <a:alpha val="50000"/>
                  </a:schemeClr>
                </a:solidFill>
                <a:effectLst/>
                <a:latin typeface="Inter" panose="02000503000000020004" pitchFamily="2" charset="0"/>
              </a:rPr>
              <a:t> </a:t>
            </a:r>
            <a:r>
              <a:rPr lang="en-NZ" sz="600" b="0" err="1">
                <a:solidFill>
                  <a:schemeClr val="bg1">
                    <a:alpha val="50000"/>
                  </a:schemeClr>
                </a:solidFill>
                <a:effectLst/>
                <a:latin typeface="Inter" panose="02000503000000020004" pitchFamily="2" charset="0"/>
              </a:rPr>
              <a:t>Taumata</a:t>
            </a:r>
            <a:r>
              <a:rPr lang="en-NZ" sz="600" b="0">
                <a:solidFill>
                  <a:schemeClr val="bg1">
                    <a:alpha val="50000"/>
                  </a:schemeClr>
                </a:solidFill>
                <a:effectLst/>
                <a:latin typeface="Inter" panose="02000503000000020004" pitchFamily="2" charset="0"/>
              </a:rPr>
              <a:t> Rau, University of Auckland</a:t>
            </a:r>
          </a:p>
        </p:txBody>
      </p:sp>
      <p:sp>
        <p:nvSpPr>
          <p:cNvPr id="8" name="Date Placeholder 7">
            <a:extLst>
              <a:ext uri="{FF2B5EF4-FFF2-40B4-BE49-F238E27FC236}">
                <a16:creationId xmlns:a16="http://schemas.microsoft.com/office/drawing/2014/main" id="{BF4BFFF6-1380-E78E-9A76-3BC43D6B00B3}"/>
              </a:ext>
            </a:extLst>
          </p:cNvPr>
          <p:cNvSpPr>
            <a:spLocks noGrp="1"/>
          </p:cNvSpPr>
          <p:nvPr>
            <p:ph type="dt" sz="half" idx="2"/>
          </p:nvPr>
        </p:nvSpPr>
        <p:spPr>
          <a:xfrm>
            <a:off x="10259475" y="6536400"/>
            <a:ext cx="1550747" cy="321600"/>
          </a:xfrm>
          <a:prstGeom prst="rect">
            <a:avLst/>
          </a:prstGeom>
        </p:spPr>
        <p:txBody>
          <a:bodyPr vert="horz" lIns="0" tIns="0" rIns="0" bIns="0" rtlCol="0" anchor="ctr"/>
          <a:lstStyle>
            <a:lvl1pPr algn="r">
              <a:defRPr sz="600">
                <a:solidFill>
                  <a:schemeClr val="bg1">
                    <a:alpha val="50000"/>
                  </a:schemeClr>
                </a:solidFill>
                <a:latin typeface="Inter" panose="02000503000000020004" pitchFamily="2" charset="0"/>
                <a:ea typeface="Inter" panose="02000503000000020004" pitchFamily="2" charset="0"/>
                <a:cs typeface="Inter" panose="02000503000000020004" pitchFamily="2" charset="0"/>
              </a:defRPr>
            </a:lvl1pPr>
          </a:lstStyle>
          <a:p>
            <a:fld id="{3E106142-2C26-0440-B83B-15ABEA07F992}" type="datetime3">
              <a:rPr lang="en-NZ" smtClean="0"/>
              <a:t>12 November 2025</a:t>
            </a:fld>
            <a:endParaRPr lang="en-GB"/>
          </a:p>
        </p:txBody>
      </p:sp>
    </p:spTree>
    <p:extLst>
      <p:ext uri="{BB962C8B-B14F-4D97-AF65-F5344CB8AC3E}">
        <p14:creationId xmlns:p14="http://schemas.microsoft.com/office/powerpoint/2010/main" val="341240013"/>
      </p:ext>
    </p:extLst>
  </p:cSld>
  <p:clrMap bg1="lt1" tx1="dk1" bg2="lt2" tx2="dk2" accent1="accent1" accent2="accent2" accent3="accent3" accent4="accent4" accent5="accent5" accent6="accent6" hlink="hlink" folHlink="folHlink"/>
  <p:sldLayoutIdLst>
    <p:sldLayoutId id="2147483654" r:id="rId1"/>
    <p:sldLayoutId id="2147483680" r:id="rId2"/>
    <p:sldLayoutId id="2147483655" r:id="rId3"/>
    <p:sldLayoutId id="2147483656" r:id="rId4"/>
    <p:sldLayoutId id="2147483657" r:id="rId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3877871-473A-C00F-2D1C-7EAB50041EF8}"/>
              </a:ext>
            </a:extLst>
          </p:cNvPr>
          <p:cNvSpPr txBox="1">
            <a:spLocks/>
          </p:cNvSpPr>
          <p:nvPr userDrawn="1"/>
        </p:nvSpPr>
        <p:spPr>
          <a:xfrm>
            <a:off x="6792687" y="6536400"/>
            <a:ext cx="3085010" cy="321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i="0" kern="1200">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algn="r"/>
            <a:r>
              <a:rPr lang="en-NZ" sz="600" b="0" err="1">
                <a:solidFill>
                  <a:schemeClr val="bg1">
                    <a:alpha val="50000"/>
                  </a:schemeClr>
                </a:solidFill>
                <a:effectLst/>
                <a:latin typeface="Inter" panose="02000503000000020004" pitchFamily="2" charset="0"/>
              </a:rPr>
              <a:t>Waipapa</a:t>
            </a:r>
            <a:r>
              <a:rPr lang="en-NZ" sz="600" b="0">
                <a:solidFill>
                  <a:schemeClr val="bg1">
                    <a:alpha val="50000"/>
                  </a:schemeClr>
                </a:solidFill>
                <a:effectLst/>
                <a:latin typeface="Inter" panose="02000503000000020004" pitchFamily="2" charset="0"/>
              </a:rPr>
              <a:t> </a:t>
            </a:r>
            <a:r>
              <a:rPr lang="en-NZ" sz="600" b="0" err="1">
                <a:solidFill>
                  <a:schemeClr val="bg1">
                    <a:alpha val="50000"/>
                  </a:schemeClr>
                </a:solidFill>
                <a:effectLst/>
                <a:latin typeface="Inter" panose="02000503000000020004" pitchFamily="2" charset="0"/>
              </a:rPr>
              <a:t>Taumata</a:t>
            </a:r>
            <a:r>
              <a:rPr lang="en-NZ" sz="600" b="0">
                <a:solidFill>
                  <a:schemeClr val="bg1">
                    <a:alpha val="50000"/>
                  </a:schemeClr>
                </a:solidFill>
                <a:effectLst/>
                <a:latin typeface="Inter" panose="02000503000000020004" pitchFamily="2" charset="0"/>
              </a:rPr>
              <a:t> Rau, University of Auckland</a:t>
            </a:r>
          </a:p>
        </p:txBody>
      </p:sp>
      <p:sp>
        <p:nvSpPr>
          <p:cNvPr id="6" name="Date Placeholder 7">
            <a:extLst>
              <a:ext uri="{FF2B5EF4-FFF2-40B4-BE49-F238E27FC236}">
                <a16:creationId xmlns:a16="http://schemas.microsoft.com/office/drawing/2014/main" id="{568280B9-0420-1510-EBF7-676B33AB3CEB}"/>
              </a:ext>
            </a:extLst>
          </p:cNvPr>
          <p:cNvSpPr>
            <a:spLocks noGrp="1"/>
          </p:cNvSpPr>
          <p:nvPr>
            <p:ph type="dt" sz="half" idx="2"/>
          </p:nvPr>
        </p:nvSpPr>
        <p:spPr>
          <a:xfrm>
            <a:off x="10259475" y="6536400"/>
            <a:ext cx="1550747" cy="321600"/>
          </a:xfrm>
          <a:prstGeom prst="rect">
            <a:avLst/>
          </a:prstGeom>
        </p:spPr>
        <p:txBody>
          <a:bodyPr vert="horz" lIns="0" tIns="0" rIns="0" bIns="0" rtlCol="0" anchor="ctr"/>
          <a:lstStyle>
            <a:lvl1pPr algn="r">
              <a:defRPr sz="600">
                <a:solidFill>
                  <a:schemeClr val="bg1">
                    <a:alpha val="50000"/>
                  </a:schemeClr>
                </a:solidFill>
                <a:latin typeface="Inter" panose="02000503000000020004" pitchFamily="2" charset="0"/>
                <a:ea typeface="Inter" panose="02000503000000020004" pitchFamily="2" charset="0"/>
                <a:cs typeface="Inter" panose="02000503000000020004" pitchFamily="2" charset="0"/>
              </a:defRPr>
            </a:lvl1pPr>
          </a:lstStyle>
          <a:p>
            <a:fld id="{3E106142-2C26-0440-B83B-15ABEA07F992}" type="datetime3">
              <a:rPr lang="en-NZ" smtClean="0"/>
              <a:t>12 November 2025</a:t>
            </a:fld>
            <a:endParaRPr lang="en-GB"/>
          </a:p>
        </p:txBody>
      </p:sp>
    </p:spTree>
    <p:extLst>
      <p:ext uri="{BB962C8B-B14F-4D97-AF65-F5344CB8AC3E}">
        <p14:creationId xmlns:p14="http://schemas.microsoft.com/office/powerpoint/2010/main" val="17208513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3877871-473A-C00F-2D1C-7EAB50041EF8}"/>
              </a:ext>
            </a:extLst>
          </p:cNvPr>
          <p:cNvSpPr txBox="1">
            <a:spLocks/>
          </p:cNvSpPr>
          <p:nvPr userDrawn="1"/>
        </p:nvSpPr>
        <p:spPr>
          <a:xfrm>
            <a:off x="6792687" y="6536400"/>
            <a:ext cx="3085010" cy="321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i="0" kern="1200">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algn="r"/>
            <a:r>
              <a:rPr lang="en-NZ" sz="600" b="0" dirty="0" err="1">
                <a:solidFill>
                  <a:schemeClr val="bg1">
                    <a:alpha val="50000"/>
                  </a:schemeClr>
                </a:solidFill>
                <a:effectLst/>
                <a:latin typeface="Inter" panose="02000503000000020004" pitchFamily="2" charset="0"/>
              </a:rPr>
              <a:t>Waipapa</a:t>
            </a:r>
            <a:r>
              <a:rPr lang="en-NZ" sz="600" b="0" dirty="0">
                <a:solidFill>
                  <a:schemeClr val="bg1">
                    <a:alpha val="50000"/>
                  </a:schemeClr>
                </a:solidFill>
                <a:effectLst/>
                <a:latin typeface="Inter" panose="02000503000000020004" pitchFamily="2" charset="0"/>
              </a:rPr>
              <a:t> </a:t>
            </a:r>
            <a:r>
              <a:rPr lang="en-NZ" sz="600" b="0" dirty="0" err="1">
                <a:solidFill>
                  <a:schemeClr val="bg1">
                    <a:alpha val="50000"/>
                  </a:schemeClr>
                </a:solidFill>
                <a:effectLst/>
                <a:latin typeface="Inter" panose="02000503000000020004" pitchFamily="2" charset="0"/>
              </a:rPr>
              <a:t>Taumata</a:t>
            </a:r>
            <a:r>
              <a:rPr lang="en-NZ" sz="600" b="0" dirty="0">
                <a:solidFill>
                  <a:schemeClr val="bg1">
                    <a:alpha val="50000"/>
                  </a:schemeClr>
                </a:solidFill>
                <a:effectLst/>
                <a:latin typeface="Inter" panose="02000503000000020004" pitchFamily="2" charset="0"/>
              </a:rPr>
              <a:t> Rau, University of Auckland</a:t>
            </a:r>
          </a:p>
        </p:txBody>
      </p:sp>
      <p:sp>
        <p:nvSpPr>
          <p:cNvPr id="3" name="Date Placeholder 7">
            <a:extLst>
              <a:ext uri="{FF2B5EF4-FFF2-40B4-BE49-F238E27FC236}">
                <a16:creationId xmlns:a16="http://schemas.microsoft.com/office/drawing/2014/main" id="{97C9B5AC-4B2F-E726-6538-72D42083FD20}"/>
              </a:ext>
            </a:extLst>
          </p:cNvPr>
          <p:cNvSpPr>
            <a:spLocks noGrp="1"/>
          </p:cNvSpPr>
          <p:nvPr>
            <p:ph type="dt" sz="half" idx="2"/>
          </p:nvPr>
        </p:nvSpPr>
        <p:spPr>
          <a:xfrm>
            <a:off x="10259475" y="6536400"/>
            <a:ext cx="1550747" cy="321600"/>
          </a:xfrm>
          <a:prstGeom prst="rect">
            <a:avLst/>
          </a:prstGeom>
        </p:spPr>
        <p:txBody>
          <a:bodyPr vert="horz" lIns="0" tIns="0" rIns="0" bIns="0" rtlCol="0" anchor="ctr"/>
          <a:lstStyle>
            <a:lvl1pPr algn="r">
              <a:defRPr sz="600">
                <a:solidFill>
                  <a:schemeClr val="bg1">
                    <a:alpha val="50000"/>
                  </a:schemeClr>
                </a:solidFill>
                <a:latin typeface="Inter" panose="02000503000000020004" pitchFamily="2" charset="0"/>
                <a:ea typeface="Inter" panose="02000503000000020004" pitchFamily="2" charset="0"/>
                <a:cs typeface="Inter" panose="02000503000000020004" pitchFamily="2" charset="0"/>
              </a:defRPr>
            </a:lvl1pPr>
          </a:lstStyle>
          <a:p>
            <a:fld id="{3E106142-2C26-0440-B83B-15ABEA07F992}" type="datetime3">
              <a:rPr lang="en-NZ" smtClean="0"/>
              <a:t>12 November 2025</a:t>
            </a:fld>
            <a:endParaRPr lang="en-GB"/>
          </a:p>
        </p:txBody>
      </p:sp>
    </p:spTree>
    <p:extLst>
      <p:ext uri="{BB962C8B-B14F-4D97-AF65-F5344CB8AC3E}">
        <p14:creationId xmlns:p14="http://schemas.microsoft.com/office/powerpoint/2010/main" val="1790789536"/>
      </p:ext>
    </p:extLst>
  </p:cSld>
  <p:clrMap bg1="lt1" tx1="dk1" bg2="lt2" tx2="dk2" accent1="accent1" accent2="accent2" accent3="accent3" accent4="accent4" accent5="accent5" accent6="accent6" hlink="hlink" folHlink="folHlink"/>
  <p:sldLayoutIdLst>
    <p:sldLayoutId id="2147483669" r:id="rId1"/>
    <p:sldLayoutId id="2147483670"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7">
            <a:extLst>
              <a:ext uri="{FF2B5EF4-FFF2-40B4-BE49-F238E27FC236}">
                <a16:creationId xmlns:a16="http://schemas.microsoft.com/office/drawing/2014/main" id="{31CC1FDF-503E-6941-B93C-0EA0320EAF01}"/>
              </a:ext>
            </a:extLst>
          </p:cNvPr>
          <p:cNvSpPr>
            <a:spLocks noGrp="1"/>
          </p:cNvSpPr>
          <p:nvPr>
            <p:ph type="dt" sz="half" idx="2"/>
          </p:nvPr>
        </p:nvSpPr>
        <p:spPr>
          <a:xfrm>
            <a:off x="10259475" y="6536400"/>
            <a:ext cx="1550747" cy="321600"/>
          </a:xfrm>
          <a:prstGeom prst="rect">
            <a:avLst/>
          </a:prstGeom>
        </p:spPr>
        <p:txBody>
          <a:bodyPr vert="horz" lIns="0" tIns="0" rIns="0" bIns="0" rtlCol="0" anchor="ctr"/>
          <a:lstStyle>
            <a:lvl1pPr algn="r">
              <a:defRPr sz="600">
                <a:solidFill>
                  <a:schemeClr val="bg1">
                    <a:alpha val="50000"/>
                  </a:schemeClr>
                </a:solidFill>
                <a:latin typeface="Inter" panose="02000503000000020004" pitchFamily="2" charset="0"/>
                <a:ea typeface="Inter" panose="02000503000000020004" pitchFamily="2" charset="0"/>
                <a:cs typeface="Inter" panose="02000503000000020004" pitchFamily="2" charset="0"/>
              </a:defRPr>
            </a:lvl1pPr>
          </a:lstStyle>
          <a:p>
            <a:fld id="{3E106142-2C26-0440-B83B-15ABEA07F992}" type="datetime3">
              <a:rPr lang="en-NZ" smtClean="0"/>
              <a:pPr/>
              <a:t>12 November 2025</a:t>
            </a:fld>
            <a:endParaRPr lang="en-GB" dirty="0"/>
          </a:p>
        </p:txBody>
      </p:sp>
      <p:sp>
        <p:nvSpPr>
          <p:cNvPr id="6" name="Title 1">
            <a:extLst>
              <a:ext uri="{FF2B5EF4-FFF2-40B4-BE49-F238E27FC236}">
                <a16:creationId xmlns:a16="http://schemas.microsoft.com/office/drawing/2014/main" id="{A07B10D3-B52E-A35B-AD3D-C05EB8AE8F37}"/>
              </a:ext>
            </a:extLst>
          </p:cNvPr>
          <p:cNvSpPr txBox="1">
            <a:spLocks/>
          </p:cNvSpPr>
          <p:nvPr userDrawn="1"/>
        </p:nvSpPr>
        <p:spPr>
          <a:xfrm>
            <a:off x="6792687" y="6536400"/>
            <a:ext cx="3085010" cy="321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i="0" kern="1200">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algn="r"/>
            <a:r>
              <a:rPr lang="en-NZ" sz="600" b="0" dirty="0" err="1">
                <a:solidFill>
                  <a:schemeClr val="bg1">
                    <a:alpha val="50000"/>
                  </a:schemeClr>
                </a:solidFill>
                <a:effectLst/>
                <a:latin typeface="Inter" panose="02000503000000020004" pitchFamily="2" charset="0"/>
              </a:rPr>
              <a:t>Waipapa</a:t>
            </a:r>
            <a:r>
              <a:rPr lang="en-NZ" sz="600" b="0" dirty="0">
                <a:solidFill>
                  <a:schemeClr val="bg1">
                    <a:alpha val="50000"/>
                  </a:schemeClr>
                </a:solidFill>
                <a:effectLst/>
                <a:latin typeface="Inter" panose="02000503000000020004" pitchFamily="2" charset="0"/>
              </a:rPr>
              <a:t> </a:t>
            </a:r>
            <a:r>
              <a:rPr lang="en-NZ" sz="600" b="0" dirty="0" err="1">
                <a:solidFill>
                  <a:schemeClr val="bg1">
                    <a:alpha val="50000"/>
                  </a:schemeClr>
                </a:solidFill>
                <a:effectLst/>
                <a:latin typeface="Inter" panose="02000503000000020004" pitchFamily="2" charset="0"/>
              </a:rPr>
              <a:t>Taumata</a:t>
            </a:r>
            <a:r>
              <a:rPr lang="en-NZ" sz="600" b="0" dirty="0">
                <a:solidFill>
                  <a:schemeClr val="bg1">
                    <a:alpha val="50000"/>
                  </a:schemeClr>
                </a:solidFill>
                <a:effectLst/>
                <a:latin typeface="Inter" panose="02000503000000020004" pitchFamily="2" charset="0"/>
              </a:rPr>
              <a:t> Rau, University of Auckland</a:t>
            </a:r>
          </a:p>
        </p:txBody>
      </p:sp>
    </p:spTree>
    <p:extLst>
      <p:ext uri="{BB962C8B-B14F-4D97-AF65-F5344CB8AC3E}">
        <p14:creationId xmlns:p14="http://schemas.microsoft.com/office/powerpoint/2010/main" val="1202460711"/>
      </p:ext>
    </p:extLst>
  </p:cSld>
  <p:clrMap bg1="lt1" tx1="dk1" bg2="lt2" tx2="dk2" accent1="accent1" accent2="accent2" accent3="accent3" accent4="accent4" accent5="accent5" accent6="accent6" hlink="hlink" folHlink="folHlink"/>
  <p:sldLayoutIdLst>
    <p:sldLayoutId id="2147483672" r:id="rId1"/>
    <p:sldLayoutId id="2147483673"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3877871-473A-C00F-2D1C-7EAB50041EF8}"/>
              </a:ext>
            </a:extLst>
          </p:cNvPr>
          <p:cNvSpPr txBox="1">
            <a:spLocks/>
          </p:cNvSpPr>
          <p:nvPr userDrawn="1"/>
        </p:nvSpPr>
        <p:spPr>
          <a:xfrm>
            <a:off x="6792687" y="6536400"/>
            <a:ext cx="3085010" cy="321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i="0" kern="1200">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algn="r"/>
            <a:r>
              <a:rPr lang="en-NZ" sz="600" b="0" dirty="0" err="1">
                <a:solidFill>
                  <a:schemeClr val="bg1">
                    <a:alpha val="50000"/>
                  </a:schemeClr>
                </a:solidFill>
                <a:effectLst/>
                <a:latin typeface="Inter" panose="02000503000000020004" pitchFamily="2" charset="0"/>
              </a:rPr>
              <a:t>Waipapa</a:t>
            </a:r>
            <a:r>
              <a:rPr lang="en-NZ" sz="600" b="0" dirty="0">
                <a:solidFill>
                  <a:schemeClr val="bg1">
                    <a:alpha val="50000"/>
                  </a:schemeClr>
                </a:solidFill>
                <a:effectLst/>
                <a:latin typeface="Inter" panose="02000503000000020004" pitchFamily="2" charset="0"/>
              </a:rPr>
              <a:t> </a:t>
            </a:r>
            <a:r>
              <a:rPr lang="en-NZ" sz="600" b="0" dirty="0" err="1">
                <a:solidFill>
                  <a:schemeClr val="bg1">
                    <a:alpha val="50000"/>
                  </a:schemeClr>
                </a:solidFill>
                <a:effectLst/>
                <a:latin typeface="Inter" panose="02000503000000020004" pitchFamily="2" charset="0"/>
              </a:rPr>
              <a:t>Taumata</a:t>
            </a:r>
            <a:r>
              <a:rPr lang="en-NZ" sz="600" b="0" dirty="0">
                <a:solidFill>
                  <a:schemeClr val="bg1">
                    <a:alpha val="50000"/>
                  </a:schemeClr>
                </a:solidFill>
                <a:effectLst/>
                <a:latin typeface="Inter" panose="02000503000000020004" pitchFamily="2" charset="0"/>
              </a:rPr>
              <a:t> Rau, University of Auckland</a:t>
            </a:r>
          </a:p>
        </p:txBody>
      </p:sp>
      <p:sp>
        <p:nvSpPr>
          <p:cNvPr id="2" name="Date Placeholder 7">
            <a:extLst>
              <a:ext uri="{FF2B5EF4-FFF2-40B4-BE49-F238E27FC236}">
                <a16:creationId xmlns:a16="http://schemas.microsoft.com/office/drawing/2014/main" id="{45895309-16D5-6739-F830-96FF75099794}"/>
              </a:ext>
            </a:extLst>
          </p:cNvPr>
          <p:cNvSpPr>
            <a:spLocks noGrp="1"/>
          </p:cNvSpPr>
          <p:nvPr>
            <p:ph type="dt" sz="half" idx="2"/>
          </p:nvPr>
        </p:nvSpPr>
        <p:spPr>
          <a:xfrm>
            <a:off x="10259475" y="6536400"/>
            <a:ext cx="1550747" cy="321600"/>
          </a:xfrm>
          <a:prstGeom prst="rect">
            <a:avLst/>
          </a:prstGeom>
        </p:spPr>
        <p:txBody>
          <a:bodyPr vert="horz" lIns="0" tIns="0" rIns="0" bIns="0" rtlCol="0" anchor="ctr"/>
          <a:lstStyle>
            <a:lvl1pPr algn="r">
              <a:defRPr sz="600">
                <a:solidFill>
                  <a:schemeClr val="bg1">
                    <a:alpha val="50000"/>
                  </a:schemeClr>
                </a:solidFill>
                <a:latin typeface="Inter" panose="02000503000000020004" pitchFamily="2" charset="0"/>
                <a:ea typeface="Inter" panose="02000503000000020004" pitchFamily="2" charset="0"/>
                <a:cs typeface="Inter" panose="02000503000000020004" pitchFamily="2" charset="0"/>
              </a:defRPr>
            </a:lvl1pPr>
          </a:lstStyle>
          <a:p>
            <a:fld id="{3E106142-2C26-0440-B83B-15ABEA07F992}" type="datetime3">
              <a:rPr lang="en-NZ" smtClean="0"/>
              <a:pPr/>
              <a:t>12 November 2025</a:t>
            </a:fld>
            <a:endParaRPr lang="en-GB" dirty="0"/>
          </a:p>
        </p:txBody>
      </p:sp>
    </p:spTree>
    <p:extLst>
      <p:ext uri="{BB962C8B-B14F-4D97-AF65-F5344CB8AC3E}">
        <p14:creationId xmlns:p14="http://schemas.microsoft.com/office/powerpoint/2010/main" val="29269135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ee.martelli@auckland.ac.nz"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78E50-9771-87E6-5E4F-3BDD150B28DC}"/>
              </a:ext>
            </a:extLst>
          </p:cNvPr>
          <p:cNvSpPr>
            <a:spLocks noGrp="1"/>
          </p:cNvSpPr>
          <p:nvPr>
            <p:ph type="body" sz="quarter" idx="10"/>
          </p:nvPr>
        </p:nvSpPr>
        <p:spPr>
          <a:xfrm>
            <a:off x="709105" y="543751"/>
            <a:ext cx="3323399" cy="617537"/>
          </a:xfrm>
        </p:spPr>
        <p:txBody>
          <a:bodyPr/>
          <a:lstStyle/>
          <a:p>
            <a:r>
              <a:rPr lang="en-GB" dirty="0"/>
              <a:t>Donor FAQs</a:t>
            </a:r>
          </a:p>
        </p:txBody>
      </p:sp>
      <p:sp>
        <p:nvSpPr>
          <p:cNvPr id="3" name="Date Placeholder 2">
            <a:extLst>
              <a:ext uri="{FF2B5EF4-FFF2-40B4-BE49-F238E27FC236}">
                <a16:creationId xmlns:a16="http://schemas.microsoft.com/office/drawing/2014/main" id="{273C764F-C57A-1D34-39E4-07A344EF89C8}"/>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
        <p:nvSpPr>
          <p:cNvPr id="5" name="TextBox 4">
            <a:extLst>
              <a:ext uri="{FF2B5EF4-FFF2-40B4-BE49-F238E27FC236}">
                <a16:creationId xmlns:a16="http://schemas.microsoft.com/office/drawing/2014/main" id="{7938EA77-28EB-06DE-5AF5-436434DA30DC}"/>
              </a:ext>
            </a:extLst>
          </p:cNvPr>
          <p:cNvSpPr txBox="1"/>
          <p:nvPr/>
        </p:nvSpPr>
        <p:spPr>
          <a:xfrm>
            <a:off x="709104" y="1426464"/>
            <a:ext cx="10309415" cy="4801314"/>
          </a:xfrm>
          <a:prstGeom prst="rect">
            <a:avLst/>
          </a:prstGeom>
          <a:noFill/>
        </p:spPr>
        <p:txBody>
          <a:bodyPr wrap="square" lIns="91440" tIns="45720" rIns="91440" bIns="45720" rtlCol="0" anchor="t">
            <a:spAutoFit/>
          </a:bodyPr>
          <a:lstStyle/>
          <a:p>
            <a:r>
              <a:rPr lang="en-NZ" b="1" dirty="0">
                <a:solidFill>
                  <a:srgbClr val="92D050"/>
                </a:solidFill>
              </a:rPr>
              <a:t>What do I do if I am interested in exploring setting up a scholarship?</a:t>
            </a:r>
            <a:endParaRPr lang="en-US" dirty="0"/>
          </a:p>
          <a:p>
            <a:r>
              <a:rPr lang="en-NZ" dirty="0">
                <a:solidFill>
                  <a:schemeClr val="bg1"/>
                </a:solidFill>
                <a:cs typeface="Arial"/>
              </a:rPr>
              <a:t>You can reach out to our Manager : </a:t>
            </a:r>
            <a:r>
              <a:rPr lang="en-NZ" dirty="0">
                <a:solidFill>
                  <a:schemeClr val="bg1"/>
                </a:solidFill>
                <a:cs typeface="Arial"/>
                <a:hlinkClick r:id="rId2">
                  <a:extLst>
                    <a:ext uri="{A12FA001-AC4F-418D-AE19-62706E023703}">
                      <ahyp:hlinkClr xmlns:ahyp="http://schemas.microsoft.com/office/drawing/2018/hyperlinkcolor" val="tx"/>
                    </a:ext>
                  </a:extLst>
                </a:hlinkClick>
              </a:rPr>
              <a:t>lee.martelli@auckland.ac.nz</a:t>
            </a:r>
            <a:r>
              <a:rPr lang="en-NZ" dirty="0">
                <a:solidFill>
                  <a:schemeClr val="bg1"/>
                </a:solidFill>
                <a:cs typeface="Arial"/>
              </a:rPr>
              <a:t>  </a:t>
            </a:r>
          </a:p>
          <a:p>
            <a:r>
              <a:rPr lang="en-NZ" dirty="0">
                <a:solidFill>
                  <a:schemeClr val="bg1"/>
                </a:solidFill>
                <a:cs typeface="Arial"/>
              </a:rPr>
              <a:t>We would love to talk to you on the phone or online, or arrange to meet in person.</a:t>
            </a:r>
          </a:p>
          <a:p>
            <a:endParaRPr lang="en-NZ" dirty="0">
              <a:solidFill>
                <a:srgbClr val="000000"/>
              </a:solidFill>
              <a:cs typeface="Arial"/>
            </a:endParaRPr>
          </a:p>
          <a:p>
            <a:r>
              <a:rPr lang="en-NZ" b="1" dirty="0">
                <a:solidFill>
                  <a:srgbClr val="92D050"/>
                </a:solidFill>
              </a:rPr>
              <a:t>What are areas of current need, or trends you are seeing?</a:t>
            </a:r>
            <a:endParaRPr lang="en-NZ"/>
          </a:p>
          <a:p>
            <a:r>
              <a:rPr lang="en-NZ" dirty="0">
                <a:solidFill>
                  <a:schemeClr val="bg1"/>
                </a:solidFill>
                <a:cs typeface="Arial" panose="020B0604020202020204"/>
              </a:rPr>
              <a:t>Depending on which area you are interested in supporting, we can provide you with information about areas within each faculty that we know need more support, and areas where there is rising demand. There are some ideas on this webpage under NEED</a:t>
            </a:r>
          </a:p>
          <a:p>
            <a:endParaRPr lang="en-NZ" dirty="0"/>
          </a:p>
          <a:p>
            <a:r>
              <a:rPr lang="en-NZ" b="1" dirty="0">
                <a:solidFill>
                  <a:srgbClr val="92D050"/>
                </a:solidFill>
              </a:rPr>
              <a:t>Are there any existing scholarships that I can join/piggy-back onto?</a:t>
            </a:r>
            <a:endParaRPr lang="en-NZ" b="1" dirty="0">
              <a:solidFill>
                <a:srgbClr val="92D050"/>
              </a:solidFill>
              <a:cs typeface="Arial"/>
            </a:endParaRPr>
          </a:p>
          <a:p>
            <a:r>
              <a:rPr lang="en-NZ" dirty="0">
                <a:solidFill>
                  <a:schemeClr val="bg1"/>
                </a:solidFill>
                <a:cs typeface="Arial"/>
              </a:rPr>
              <a:t>Yes, there are many existing scholarships that donors can add their support to. Some are very old, where the original $ commitment is quite low in today's world. We also have many general funds, such as faculty Student Support Funds that enable faculties to support students as their needs arise, and special support areas such as the Refugee Fund, First in Family fund, and the Partnership Award which helps students complete their final year of their degree. </a:t>
            </a:r>
          </a:p>
          <a:p>
            <a:r>
              <a:rPr lang="en-NZ" dirty="0">
                <a:solidFill>
                  <a:schemeClr val="bg1"/>
                </a:solidFill>
                <a:cs typeface="Arial"/>
              </a:rPr>
              <a:t>These general funds also have annual reporting sent to donors, and are great options as many students are supported this way.</a:t>
            </a:r>
          </a:p>
        </p:txBody>
      </p:sp>
    </p:spTree>
    <p:extLst>
      <p:ext uri="{BB962C8B-B14F-4D97-AF65-F5344CB8AC3E}">
        <p14:creationId xmlns:p14="http://schemas.microsoft.com/office/powerpoint/2010/main" val="362443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0B0EB-8D47-1D29-2BC6-353DE0D921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B1BE64-63FC-F3BF-B1EF-4DF2E826FDB4}"/>
              </a:ext>
            </a:extLst>
          </p:cNvPr>
          <p:cNvSpPr>
            <a:spLocks noGrp="1"/>
          </p:cNvSpPr>
          <p:nvPr>
            <p:ph type="body" sz="quarter" idx="10"/>
          </p:nvPr>
        </p:nvSpPr>
        <p:spPr>
          <a:xfrm>
            <a:off x="709105" y="543751"/>
            <a:ext cx="3323399" cy="617537"/>
          </a:xfrm>
        </p:spPr>
        <p:txBody>
          <a:bodyPr/>
          <a:lstStyle/>
          <a:p>
            <a:r>
              <a:rPr lang="en-GB" dirty="0"/>
              <a:t>Donor FAQs</a:t>
            </a:r>
          </a:p>
        </p:txBody>
      </p:sp>
      <p:sp>
        <p:nvSpPr>
          <p:cNvPr id="3" name="Date Placeholder 2">
            <a:extLst>
              <a:ext uri="{FF2B5EF4-FFF2-40B4-BE49-F238E27FC236}">
                <a16:creationId xmlns:a16="http://schemas.microsoft.com/office/drawing/2014/main" id="{55A78FE4-489B-7535-0E63-80A6BA0942BA}"/>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
        <p:nvSpPr>
          <p:cNvPr id="5" name="TextBox 4">
            <a:extLst>
              <a:ext uri="{FF2B5EF4-FFF2-40B4-BE49-F238E27FC236}">
                <a16:creationId xmlns:a16="http://schemas.microsoft.com/office/drawing/2014/main" id="{A3C20EBE-7C17-BD74-A7CC-A31916A417E7}"/>
              </a:ext>
            </a:extLst>
          </p:cNvPr>
          <p:cNvSpPr txBox="1"/>
          <p:nvPr/>
        </p:nvSpPr>
        <p:spPr>
          <a:xfrm>
            <a:off x="709104" y="1426464"/>
            <a:ext cx="10309415" cy="5078313"/>
          </a:xfrm>
          <a:prstGeom prst="rect">
            <a:avLst/>
          </a:prstGeom>
          <a:noFill/>
        </p:spPr>
        <p:txBody>
          <a:bodyPr wrap="square" lIns="91440" tIns="45720" rIns="91440" bIns="45720" rtlCol="0" anchor="t">
            <a:spAutoFit/>
          </a:bodyPr>
          <a:lstStyle/>
          <a:p>
            <a:r>
              <a:rPr lang="en-NZ" b="1" dirty="0">
                <a:solidFill>
                  <a:srgbClr val="92D050"/>
                </a:solidFill>
              </a:rPr>
              <a:t>What is the first step once we have agreed on a new scholarship?</a:t>
            </a:r>
          </a:p>
          <a:p>
            <a:r>
              <a:rPr lang="en-NZ" dirty="0">
                <a:solidFill>
                  <a:schemeClr val="bg1"/>
                </a:solidFill>
                <a:cs typeface="Arial"/>
              </a:rPr>
              <a:t>We will send you the gift agreement to sign, and you return it to us to start our process.</a:t>
            </a:r>
          </a:p>
          <a:p>
            <a:endParaRPr lang="en-NZ" dirty="0"/>
          </a:p>
          <a:p>
            <a:r>
              <a:rPr lang="en-NZ" b="1" dirty="0">
                <a:solidFill>
                  <a:srgbClr val="92D050"/>
                </a:solidFill>
              </a:rPr>
              <a:t>How long will it take for my scholarship to become open for applications?</a:t>
            </a:r>
            <a:endParaRPr lang="en-NZ" b="1" dirty="0">
              <a:solidFill>
                <a:srgbClr val="92D050"/>
              </a:solidFill>
              <a:cs typeface="Arial"/>
            </a:endParaRPr>
          </a:p>
          <a:p>
            <a:r>
              <a:rPr lang="en-NZ" dirty="0">
                <a:solidFill>
                  <a:schemeClr val="bg1"/>
                </a:solidFill>
                <a:cs typeface="Arial" panose="020B0604020202020204"/>
              </a:rPr>
              <a:t>This will depend on what month in the year the gift agreement is returned, in relation to the focus of the scholarship </a:t>
            </a:r>
            <a:r>
              <a:rPr lang="en-NZ" dirty="0" err="1">
                <a:solidFill>
                  <a:schemeClr val="bg1"/>
                </a:solidFill>
                <a:cs typeface="Arial" panose="020B0604020202020204"/>
              </a:rPr>
              <a:t>kaupapa</a:t>
            </a:r>
            <a:r>
              <a:rPr lang="en-NZ" dirty="0">
                <a:solidFill>
                  <a:schemeClr val="bg1"/>
                </a:solidFill>
                <a:cs typeface="Arial" panose="020B0604020202020204"/>
              </a:rPr>
              <a:t>. The minimum time is about four months, but depending on the time of the year it could take up to 6-8 months to go through the process and be open at the ideal time for applications.</a:t>
            </a:r>
          </a:p>
          <a:p>
            <a:endParaRPr lang="en-NZ" dirty="0"/>
          </a:p>
          <a:p>
            <a:r>
              <a:rPr lang="en-NZ" b="1" dirty="0">
                <a:solidFill>
                  <a:srgbClr val="92D050"/>
                </a:solidFill>
              </a:rPr>
              <a:t>What happens if we don’t receive any applications to my scholarship?</a:t>
            </a:r>
            <a:endParaRPr lang="en-NZ" b="1" dirty="0">
              <a:solidFill>
                <a:srgbClr val="92D050"/>
              </a:solidFill>
              <a:cs typeface="Arial"/>
            </a:endParaRPr>
          </a:p>
          <a:p>
            <a:r>
              <a:rPr lang="en-NZ" dirty="0">
                <a:solidFill>
                  <a:schemeClr val="bg1"/>
                </a:solidFill>
                <a:cs typeface="Arial"/>
              </a:rPr>
              <a:t>We check before the closing date how application numbers are looking, and can provide additional promotions as needed. We are launching a new Promotions Plan for 2026, in collaboration with faculties. We can also amend scholarship terms to add a second priority area, or broaden terms.</a:t>
            </a:r>
          </a:p>
          <a:p>
            <a:endParaRPr lang="en-NZ" dirty="0">
              <a:solidFill>
                <a:schemeClr val="bg1"/>
              </a:solidFill>
            </a:endParaRPr>
          </a:p>
          <a:p>
            <a:r>
              <a:rPr lang="en-NZ" b="1" dirty="0">
                <a:solidFill>
                  <a:srgbClr val="92D050"/>
                </a:solidFill>
              </a:rPr>
              <a:t>What happens when applications close?</a:t>
            </a:r>
            <a:endParaRPr lang="en-NZ" b="1" dirty="0">
              <a:solidFill>
                <a:srgbClr val="92D050"/>
              </a:solidFill>
              <a:cs typeface="Arial"/>
            </a:endParaRPr>
          </a:p>
          <a:p>
            <a:r>
              <a:rPr lang="en-NZ" dirty="0">
                <a:solidFill>
                  <a:schemeClr val="bg1"/>
                </a:solidFill>
                <a:cs typeface="Arial"/>
              </a:rPr>
              <a:t>Applications are checked by the Scholarships Office team for eligibility. Once this has been completed which is usually about a fortnight, all the eligible applications are sent to the faculty co-ordinator to pass on to the selection panel members.</a:t>
            </a:r>
            <a:endParaRPr lang="en-NZ" dirty="0">
              <a:solidFill>
                <a:schemeClr val="bg1"/>
              </a:solidFill>
            </a:endParaRPr>
          </a:p>
        </p:txBody>
      </p:sp>
    </p:spTree>
    <p:extLst>
      <p:ext uri="{BB962C8B-B14F-4D97-AF65-F5344CB8AC3E}">
        <p14:creationId xmlns:p14="http://schemas.microsoft.com/office/powerpoint/2010/main" val="366894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9D643-075C-24F6-109A-6D0A94E72C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867E8D-DE26-673E-A3C7-E8481C7F18E1}"/>
              </a:ext>
            </a:extLst>
          </p:cNvPr>
          <p:cNvSpPr>
            <a:spLocks noGrp="1"/>
          </p:cNvSpPr>
          <p:nvPr>
            <p:ph type="body" sz="quarter" idx="10"/>
          </p:nvPr>
        </p:nvSpPr>
        <p:spPr>
          <a:xfrm>
            <a:off x="709105" y="543751"/>
            <a:ext cx="3323399" cy="617537"/>
          </a:xfrm>
        </p:spPr>
        <p:txBody>
          <a:bodyPr/>
          <a:lstStyle/>
          <a:p>
            <a:r>
              <a:rPr lang="en-GB" dirty="0"/>
              <a:t>Donor FAQs</a:t>
            </a:r>
          </a:p>
        </p:txBody>
      </p:sp>
      <p:sp>
        <p:nvSpPr>
          <p:cNvPr id="3" name="Date Placeholder 2">
            <a:extLst>
              <a:ext uri="{FF2B5EF4-FFF2-40B4-BE49-F238E27FC236}">
                <a16:creationId xmlns:a16="http://schemas.microsoft.com/office/drawing/2014/main" id="{FC2859B1-BA62-322C-3B97-5DF14345E671}"/>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
        <p:nvSpPr>
          <p:cNvPr id="5" name="TextBox 4">
            <a:extLst>
              <a:ext uri="{FF2B5EF4-FFF2-40B4-BE49-F238E27FC236}">
                <a16:creationId xmlns:a16="http://schemas.microsoft.com/office/drawing/2014/main" id="{E050BBDF-670F-1D50-5D7D-C2AD895BDAD5}"/>
              </a:ext>
            </a:extLst>
          </p:cNvPr>
          <p:cNvSpPr txBox="1"/>
          <p:nvPr/>
        </p:nvSpPr>
        <p:spPr>
          <a:xfrm>
            <a:off x="709104" y="1426464"/>
            <a:ext cx="10309415" cy="4801314"/>
          </a:xfrm>
          <a:prstGeom prst="rect">
            <a:avLst/>
          </a:prstGeom>
          <a:noFill/>
        </p:spPr>
        <p:txBody>
          <a:bodyPr wrap="square" lIns="91440" tIns="45720" rIns="91440" bIns="45720" rtlCol="0" anchor="t">
            <a:spAutoFit/>
          </a:bodyPr>
          <a:lstStyle/>
          <a:p>
            <a:r>
              <a:rPr lang="en-NZ" b="1" dirty="0">
                <a:solidFill>
                  <a:srgbClr val="92D050"/>
                </a:solidFill>
              </a:rPr>
              <a:t>Who is involved in making the scholar selection?</a:t>
            </a:r>
          </a:p>
          <a:p>
            <a:r>
              <a:rPr lang="en-NZ" dirty="0">
                <a:solidFill>
                  <a:schemeClr val="bg1"/>
                </a:solidFill>
                <a:cs typeface="Arial"/>
              </a:rPr>
              <a:t>At the time a scholarship or award is established, the selection panel membership is determined and then included in these terms. There are generally 3 people on the selection panel, selected from the areas of the scholarship or award expertise.</a:t>
            </a:r>
          </a:p>
          <a:p>
            <a:endParaRPr lang="en-NZ" dirty="0"/>
          </a:p>
          <a:p>
            <a:r>
              <a:rPr lang="en-NZ" b="1" dirty="0">
                <a:solidFill>
                  <a:srgbClr val="92D050"/>
                </a:solidFill>
              </a:rPr>
              <a:t>How does the scholar selection get made?</a:t>
            </a:r>
            <a:endParaRPr lang="en-NZ" b="1" dirty="0">
              <a:solidFill>
                <a:srgbClr val="92D050"/>
              </a:solidFill>
              <a:cs typeface="Arial"/>
            </a:endParaRPr>
          </a:p>
          <a:p>
            <a:r>
              <a:rPr lang="en-NZ" dirty="0">
                <a:solidFill>
                  <a:schemeClr val="bg1"/>
                </a:solidFill>
                <a:cs typeface="Arial" panose="020B0604020202020204"/>
              </a:rPr>
              <a:t>The selection panel review applications against the terms of the scholarship or award. The panel members review applications individually first, and then come together for a hui to discuss and agree on their recommendations. </a:t>
            </a:r>
          </a:p>
          <a:p>
            <a:endParaRPr lang="en-NZ" dirty="0"/>
          </a:p>
          <a:p>
            <a:r>
              <a:rPr lang="en-NZ" b="1" dirty="0">
                <a:solidFill>
                  <a:srgbClr val="92D050"/>
                </a:solidFill>
              </a:rPr>
              <a:t>How long does the selection part take?</a:t>
            </a:r>
            <a:endParaRPr lang="en-NZ" b="1" dirty="0">
              <a:solidFill>
                <a:srgbClr val="92D050"/>
              </a:solidFill>
              <a:cs typeface="Arial"/>
            </a:endParaRPr>
          </a:p>
          <a:p>
            <a:r>
              <a:rPr lang="en-NZ" dirty="0">
                <a:solidFill>
                  <a:schemeClr val="bg1"/>
                </a:solidFill>
                <a:cs typeface="Arial"/>
              </a:rPr>
              <a:t>The selection panel usually meet within one month of the applications being sent to the faculty.</a:t>
            </a:r>
          </a:p>
          <a:p>
            <a:endParaRPr lang="en-NZ" dirty="0">
              <a:solidFill>
                <a:schemeClr val="bg1"/>
              </a:solidFill>
            </a:endParaRPr>
          </a:p>
          <a:p>
            <a:r>
              <a:rPr lang="en-NZ" b="1" dirty="0">
                <a:solidFill>
                  <a:srgbClr val="92D050"/>
                </a:solidFill>
                <a:ea typeface="+mn-lt"/>
                <a:cs typeface="+mn-lt"/>
              </a:rPr>
              <a:t>Will you let me know when the scholar has accepted the scholarship offer?</a:t>
            </a:r>
            <a:endParaRPr lang="en-NZ">
              <a:solidFill>
                <a:srgbClr val="92D050"/>
              </a:solidFill>
            </a:endParaRPr>
          </a:p>
          <a:p>
            <a:r>
              <a:rPr lang="en-NZ" dirty="0">
                <a:solidFill>
                  <a:schemeClr val="bg1"/>
                </a:solidFill>
                <a:cs typeface="Arial" panose="020B0604020202020204"/>
              </a:rPr>
              <a:t>Yes the Scholarships Office send an Offer to the scholar, and the scholar has two weeks to sign and return the offer to accept the scholarship. This activates their payment being able to be made to them. We inform donors once the scholar has signed their formal acceptance document.</a:t>
            </a:r>
          </a:p>
        </p:txBody>
      </p:sp>
    </p:spTree>
    <p:extLst>
      <p:ext uri="{BB962C8B-B14F-4D97-AF65-F5344CB8AC3E}">
        <p14:creationId xmlns:p14="http://schemas.microsoft.com/office/powerpoint/2010/main" val="81309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6603F-D9E2-B358-CAC8-7C8DC3E363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E94DD3-5684-7384-85D7-117131C30506}"/>
              </a:ext>
            </a:extLst>
          </p:cNvPr>
          <p:cNvSpPr>
            <a:spLocks noGrp="1"/>
          </p:cNvSpPr>
          <p:nvPr>
            <p:ph type="body" sz="quarter" idx="10"/>
          </p:nvPr>
        </p:nvSpPr>
        <p:spPr>
          <a:xfrm>
            <a:off x="709105" y="543751"/>
            <a:ext cx="3323399" cy="617537"/>
          </a:xfrm>
        </p:spPr>
        <p:txBody>
          <a:bodyPr/>
          <a:lstStyle/>
          <a:p>
            <a:r>
              <a:rPr lang="en-GB" dirty="0"/>
              <a:t>Donor FAQs</a:t>
            </a:r>
          </a:p>
        </p:txBody>
      </p:sp>
      <p:sp>
        <p:nvSpPr>
          <p:cNvPr id="3" name="Date Placeholder 2">
            <a:extLst>
              <a:ext uri="{FF2B5EF4-FFF2-40B4-BE49-F238E27FC236}">
                <a16:creationId xmlns:a16="http://schemas.microsoft.com/office/drawing/2014/main" id="{CF4416D2-B6F8-EF94-11E8-ECA369E8156D}"/>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
        <p:nvSpPr>
          <p:cNvPr id="5" name="TextBox 4">
            <a:extLst>
              <a:ext uri="{FF2B5EF4-FFF2-40B4-BE49-F238E27FC236}">
                <a16:creationId xmlns:a16="http://schemas.microsoft.com/office/drawing/2014/main" id="{1793510C-1FE2-BD49-BB18-CE2037DC783A}"/>
              </a:ext>
            </a:extLst>
          </p:cNvPr>
          <p:cNvSpPr txBox="1"/>
          <p:nvPr/>
        </p:nvSpPr>
        <p:spPr>
          <a:xfrm>
            <a:off x="709104" y="1426464"/>
            <a:ext cx="10309415" cy="5909310"/>
          </a:xfrm>
          <a:prstGeom prst="rect">
            <a:avLst/>
          </a:prstGeom>
          <a:noFill/>
        </p:spPr>
        <p:txBody>
          <a:bodyPr wrap="square" lIns="91440" tIns="45720" rIns="91440" bIns="45720" rtlCol="0" anchor="t">
            <a:spAutoFit/>
          </a:bodyPr>
          <a:lstStyle/>
          <a:p>
            <a:r>
              <a:rPr lang="en-NZ" b="1" dirty="0">
                <a:solidFill>
                  <a:srgbClr val="92D050"/>
                </a:solidFill>
              </a:rPr>
              <a:t>Will I hear from the scholar directly?</a:t>
            </a:r>
          </a:p>
          <a:p>
            <a:r>
              <a:rPr lang="en-NZ" dirty="0">
                <a:solidFill>
                  <a:schemeClr val="bg1"/>
                </a:solidFill>
                <a:cs typeface="Arial"/>
              </a:rPr>
              <a:t>The Scholarships Office have the job of interacting with students at the university. If you'd like to meet your scholar, we can contact the Scholarships Office for scholar details and ask the scholar if they'd like to meet. Some scholars enjoy meeting donors, and others for many reasons prefer not to. </a:t>
            </a:r>
          </a:p>
          <a:p>
            <a:endParaRPr lang="en-NZ" b="1" dirty="0">
              <a:solidFill>
                <a:srgbClr val="92D050"/>
              </a:solidFill>
              <a:cs typeface="Arial"/>
            </a:endParaRPr>
          </a:p>
          <a:p>
            <a:r>
              <a:rPr lang="en-NZ" b="1" dirty="0">
                <a:solidFill>
                  <a:srgbClr val="92D050"/>
                </a:solidFill>
                <a:cs typeface="Arial"/>
              </a:rPr>
              <a:t>Can I meet my scholars?</a:t>
            </a:r>
          </a:p>
          <a:p>
            <a:r>
              <a:rPr lang="en-NZ" dirty="0">
                <a:solidFill>
                  <a:schemeClr val="bg1"/>
                </a:solidFill>
                <a:cs typeface="Arial"/>
              </a:rPr>
              <a:t>The University of Auckland has guidelines that protect students, so we can't </a:t>
            </a:r>
            <a:r>
              <a:rPr lang="en-NZ" i="1" dirty="0">
                <a:solidFill>
                  <a:schemeClr val="bg1"/>
                </a:solidFill>
                <a:cs typeface="Arial"/>
              </a:rPr>
              <a:t>require </a:t>
            </a:r>
            <a:r>
              <a:rPr lang="en-NZ" dirty="0">
                <a:solidFill>
                  <a:schemeClr val="bg1"/>
                </a:solidFill>
                <a:cs typeface="Arial"/>
              </a:rPr>
              <a:t>students to meet donors. We can definitely ask students if they would like to connect with the donor of their scholarship, and we know scholars often really enjoy the connection and can benefit from new networks. Whether donor and scholar meet in person, most scholars will supply us with impact feedback which we will share with you.</a:t>
            </a:r>
            <a:endParaRPr lang="en-NZ" dirty="0">
              <a:solidFill>
                <a:schemeClr val="bg1"/>
              </a:solidFill>
            </a:endParaRPr>
          </a:p>
          <a:p>
            <a:endParaRPr lang="en-NZ" dirty="0"/>
          </a:p>
          <a:p>
            <a:r>
              <a:rPr lang="en-NZ" b="1" dirty="0">
                <a:solidFill>
                  <a:srgbClr val="92D050"/>
                </a:solidFill>
              </a:rPr>
              <a:t>When will I need to pay you the $ for the scholarship?</a:t>
            </a:r>
            <a:endParaRPr lang="en-NZ" b="1" dirty="0">
              <a:solidFill>
                <a:srgbClr val="92D050"/>
              </a:solidFill>
              <a:cs typeface="Arial"/>
            </a:endParaRPr>
          </a:p>
          <a:p>
            <a:r>
              <a:rPr lang="en-NZ" dirty="0">
                <a:solidFill>
                  <a:schemeClr val="bg1"/>
                </a:solidFill>
                <a:cs typeface="Arial" panose="020B0604020202020204"/>
              </a:rPr>
              <a:t>Donors can either pay the full amount of a pledge at the start, in which case it lives in our Foundation. This is ideal, as we are able to manage the funds as part of our Foundation investment, and we don't need to create annual paperwork and process. We can invoice donors after the scholar has accepted the scholarship offer and the Scholarships Office has paid the student their award, but this involves more work. Endowments are the gold standard as they offer long-term impact</a:t>
            </a:r>
          </a:p>
          <a:p>
            <a:endParaRPr lang="en-NZ" dirty="0"/>
          </a:p>
          <a:p>
            <a:endParaRPr lang="en-NZ" dirty="0"/>
          </a:p>
        </p:txBody>
      </p:sp>
    </p:spTree>
    <p:extLst>
      <p:ext uri="{BB962C8B-B14F-4D97-AF65-F5344CB8AC3E}">
        <p14:creationId xmlns:p14="http://schemas.microsoft.com/office/powerpoint/2010/main" val="224243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2656C-038B-8387-19D6-10C4BF5703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440F51-B5D3-D5E7-0468-7E1901FC37AA}"/>
              </a:ext>
            </a:extLst>
          </p:cNvPr>
          <p:cNvSpPr>
            <a:spLocks noGrp="1"/>
          </p:cNvSpPr>
          <p:nvPr>
            <p:ph type="body" sz="quarter" idx="10"/>
          </p:nvPr>
        </p:nvSpPr>
        <p:spPr>
          <a:xfrm>
            <a:off x="709105" y="543751"/>
            <a:ext cx="3323399" cy="617537"/>
          </a:xfrm>
        </p:spPr>
        <p:txBody>
          <a:bodyPr/>
          <a:lstStyle/>
          <a:p>
            <a:r>
              <a:rPr lang="en-GB" dirty="0"/>
              <a:t>Donor FAQs</a:t>
            </a:r>
          </a:p>
        </p:txBody>
      </p:sp>
      <p:sp>
        <p:nvSpPr>
          <p:cNvPr id="3" name="Date Placeholder 2">
            <a:extLst>
              <a:ext uri="{FF2B5EF4-FFF2-40B4-BE49-F238E27FC236}">
                <a16:creationId xmlns:a16="http://schemas.microsoft.com/office/drawing/2014/main" id="{3118F774-6EAC-64F6-5EEB-DC35D3286E7D}"/>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
        <p:nvSpPr>
          <p:cNvPr id="5" name="TextBox 4">
            <a:extLst>
              <a:ext uri="{FF2B5EF4-FFF2-40B4-BE49-F238E27FC236}">
                <a16:creationId xmlns:a16="http://schemas.microsoft.com/office/drawing/2014/main" id="{21228798-C6D2-08DB-7FD6-48BD04BBCCF2}"/>
              </a:ext>
            </a:extLst>
          </p:cNvPr>
          <p:cNvSpPr txBox="1"/>
          <p:nvPr/>
        </p:nvSpPr>
        <p:spPr>
          <a:xfrm>
            <a:off x="709104" y="1426464"/>
            <a:ext cx="10309415" cy="4801314"/>
          </a:xfrm>
          <a:prstGeom prst="rect">
            <a:avLst/>
          </a:prstGeom>
          <a:noFill/>
        </p:spPr>
        <p:txBody>
          <a:bodyPr wrap="square" lIns="91440" tIns="45720" rIns="91440" bIns="45720" rtlCol="0" anchor="t">
            <a:spAutoFit/>
          </a:bodyPr>
          <a:lstStyle/>
          <a:p>
            <a:r>
              <a:rPr lang="en-NZ" b="1" dirty="0">
                <a:solidFill>
                  <a:srgbClr val="92D050"/>
                </a:solidFill>
              </a:rPr>
              <a:t>Who will be in contact with me about payment?</a:t>
            </a:r>
            <a:endParaRPr lang="en-NZ" dirty="0">
              <a:solidFill>
                <a:srgbClr val="000000"/>
              </a:solidFill>
              <a:cs typeface="Arial" panose="020B0604020202020204"/>
            </a:endParaRPr>
          </a:p>
          <a:p>
            <a:r>
              <a:rPr lang="en-NZ" dirty="0">
                <a:solidFill>
                  <a:schemeClr val="bg1"/>
                </a:solidFill>
                <a:cs typeface="Arial" panose="020B0604020202020204"/>
              </a:rPr>
              <a:t>Mostly throughout the process you will hear from the ARD (Alumni Relations &amp; Development) Scholarships team (Nora &amp; Lee). Invoices are sent from STC (Shared Transaction Centre) at University of Auckland, so you may receive contact from STC if you are being invoiced.</a:t>
            </a:r>
          </a:p>
          <a:p>
            <a:endParaRPr lang="en-NZ" b="1" dirty="0">
              <a:solidFill>
                <a:srgbClr val="92D050"/>
              </a:solidFill>
              <a:cs typeface="Arial"/>
            </a:endParaRPr>
          </a:p>
          <a:p>
            <a:r>
              <a:rPr lang="en-NZ" b="1" dirty="0">
                <a:solidFill>
                  <a:srgbClr val="92D050"/>
                </a:solidFill>
              </a:rPr>
              <a:t>Who else might email me apart from those people I’ve already met?</a:t>
            </a:r>
            <a:endParaRPr lang="en-NZ" b="1" dirty="0">
              <a:solidFill>
                <a:srgbClr val="92D050"/>
              </a:solidFill>
              <a:cs typeface="Arial"/>
            </a:endParaRPr>
          </a:p>
          <a:p>
            <a:r>
              <a:rPr lang="en-NZ" dirty="0">
                <a:solidFill>
                  <a:schemeClr val="bg1"/>
                </a:solidFill>
                <a:cs typeface="Arial" panose="020B0604020202020204"/>
              </a:rPr>
              <a:t>At times you may hear from other Development Managers that support the faculty that your scholarship is based around, if there are other opportunities they want to make sure you know about</a:t>
            </a:r>
          </a:p>
          <a:p>
            <a:endParaRPr lang="en-NZ" dirty="0"/>
          </a:p>
          <a:p>
            <a:r>
              <a:rPr lang="en-NZ" b="1" dirty="0">
                <a:solidFill>
                  <a:srgbClr val="92D050"/>
                </a:solidFill>
              </a:rPr>
              <a:t>What is a funding check?</a:t>
            </a:r>
            <a:endParaRPr lang="en-NZ" b="1" dirty="0">
              <a:solidFill>
                <a:srgbClr val="92D050"/>
              </a:solidFill>
              <a:cs typeface="Arial"/>
            </a:endParaRPr>
          </a:p>
          <a:p>
            <a:r>
              <a:rPr lang="en-NZ" dirty="0">
                <a:solidFill>
                  <a:schemeClr val="bg1"/>
                </a:solidFill>
                <a:cs typeface="Arial" panose="020B0604020202020204"/>
              </a:rPr>
              <a:t>A funding check is a quick touchpoint with donors who are invoiced, just to confirm they’re able to support their scholarship commitment for the year.</a:t>
            </a:r>
          </a:p>
          <a:p>
            <a:endParaRPr lang="en-NZ" b="1" dirty="0">
              <a:solidFill>
                <a:srgbClr val="92D050"/>
              </a:solidFill>
              <a:cs typeface="Arial"/>
            </a:endParaRPr>
          </a:p>
          <a:p>
            <a:r>
              <a:rPr lang="en-NZ" b="1" dirty="0">
                <a:solidFill>
                  <a:srgbClr val="92D050"/>
                </a:solidFill>
              </a:rPr>
              <a:t>How many Alumni scholarships are offered?</a:t>
            </a:r>
            <a:endParaRPr lang="en-NZ" b="1" dirty="0">
              <a:solidFill>
                <a:srgbClr val="92D050"/>
              </a:solidFill>
              <a:cs typeface="Arial"/>
            </a:endParaRPr>
          </a:p>
          <a:p>
            <a:r>
              <a:rPr lang="en-NZ" dirty="0">
                <a:solidFill>
                  <a:schemeClr val="bg1"/>
                </a:solidFill>
                <a:cs typeface="Arial" panose="020B0604020202020204"/>
              </a:rPr>
              <a:t>There are 281 scholarships and awards supported by donors at the University of Auckland, and another 310 donor-supported Prizes. In addition, there are about a dozen general funds.</a:t>
            </a:r>
          </a:p>
          <a:p>
            <a:endParaRPr lang="en-NZ" dirty="0"/>
          </a:p>
        </p:txBody>
      </p:sp>
    </p:spTree>
    <p:extLst>
      <p:ext uri="{BB962C8B-B14F-4D97-AF65-F5344CB8AC3E}">
        <p14:creationId xmlns:p14="http://schemas.microsoft.com/office/powerpoint/2010/main" val="127186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729E-2D39-7C98-07D0-11B49AE818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D05D44-C382-8110-0597-92328BF5A178}"/>
              </a:ext>
            </a:extLst>
          </p:cNvPr>
          <p:cNvSpPr>
            <a:spLocks noGrp="1"/>
          </p:cNvSpPr>
          <p:nvPr>
            <p:ph type="body" sz="quarter" idx="10"/>
          </p:nvPr>
        </p:nvSpPr>
        <p:spPr>
          <a:xfrm>
            <a:off x="709105" y="543751"/>
            <a:ext cx="3323399" cy="617537"/>
          </a:xfrm>
        </p:spPr>
        <p:txBody>
          <a:bodyPr/>
          <a:lstStyle/>
          <a:p>
            <a:r>
              <a:rPr lang="en-GB" dirty="0"/>
              <a:t>Donor FAQs</a:t>
            </a:r>
          </a:p>
        </p:txBody>
      </p:sp>
      <p:sp>
        <p:nvSpPr>
          <p:cNvPr id="3" name="Date Placeholder 2">
            <a:extLst>
              <a:ext uri="{FF2B5EF4-FFF2-40B4-BE49-F238E27FC236}">
                <a16:creationId xmlns:a16="http://schemas.microsoft.com/office/drawing/2014/main" id="{1155497F-9DB6-B10C-008F-B6318F59DAAE}"/>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
        <p:nvSpPr>
          <p:cNvPr id="5" name="TextBox 4">
            <a:extLst>
              <a:ext uri="{FF2B5EF4-FFF2-40B4-BE49-F238E27FC236}">
                <a16:creationId xmlns:a16="http://schemas.microsoft.com/office/drawing/2014/main" id="{6A79EA60-102A-8E9F-3AD8-14E85F386CC1}"/>
              </a:ext>
            </a:extLst>
          </p:cNvPr>
          <p:cNvSpPr txBox="1"/>
          <p:nvPr/>
        </p:nvSpPr>
        <p:spPr>
          <a:xfrm>
            <a:off x="709104" y="1426464"/>
            <a:ext cx="10309415" cy="5078313"/>
          </a:xfrm>
          <a:prstGeom prst="rect">
            <a:avLst/>
          </a:prstGeom>
          <a:noFill/>
        </p:spPr>
        <p:txBody>
          <a:bodyPr wrap="square" lIns="91440" tIns="45720" rIns="91440" bIns="45720" rtlCol="0" anchor="t">
            <a:spAutoFit/>
          </a:bodyPr>
          <a:lstStyle/>
          <a:p>
            <a:r>
              <a:rPr lang="en-NZ" b="1" dirty="0">
                <a:solidFill>
                  <a:srgbClr val="92D050"/>
                </a:solidFill>
              </a:rPr>
              <a:t>What is the role of the Scholarships Office at the University of Auckland?</a:t>
            </a:r>
          </a:p>
          <a:p>
            <a:r>
              <a:rPr lang="en-NZ" dirty="0">
                <a:solidFill>
                  <a:schemeClr val="bg1"/>
                </a:solidFill>
                <a:cs typeface="Arial"/>
              </a:rPr>
              <a:t>The Scholarships Office manage all scholarships including fee discounts, offered to students at the University of Auckland. This includes our donor-supported scholarships,  scholarships offered from the International Office scholarships for international students and faculty initiatives as well as core university funding. In total, the Scholarships Office turnover about $95M in support each year.</a:t>
            </a:r>
          </a:p>
          <a:p>
            <a:endParaRPr lang="en-NZ" dirty="0">
              <a:solidFill>
                <a:schemeClr val="bg1"/>
              </a:solidFill>
              <a:cs typeface="Arial"/>
            </a:endParaRPr>
          </a:p>
          <a:p>
            <a:r>
              <a:rPr lang="en-NZ" dirty="0">
                <a:solidFill>
                  <a:schemeClr val="bg1"/>
                </a:solidFill>
                <a:cs typeface="Arial"/>
              </a:rPr>
              <a:t>The Scholarships Office are audited twice a year, and receive Official Information Act requests. They have been operating for 140 years since the University of Auckland first opened in the 1880s. So they operate under tight guidelines. There will be a new Statute come out on 1 January 2026, which all University of Auckland scholarships will need to operate under. This new Scholarships Office Statute has been developed across the last 7 years.</a:t>
            </a:r>
          </a:p>
          <a:p>
            <a:endParaRPr lang="en-NZ" dirty="0"/>
          </a:p>
          <a:p>
            <a:r>
              <a:rPr lang="en-NZ" b="1" dirty="0">
                <a:solidFill>
                  <a:srgbClr val="92D050"/>
                </a:solidFill>
              </a:rPr>
              <a:t>When was the first Alumni Scholarship offered?</a:t>
            </a:r>
            <a:endParaRPr lang="en-NZ" b="1" dirty="0">
              <a:solidFill>
                <a:srgbClr val="92D050"/>
              </a:solidFill>
              <a:cs typeface="Arial"/>
            </a:endParaRPr>
          </a:p>
          <a:p>
            <a:r>
              <a:rPr lang="en-NZ" dirty="0">
                <a:solidFill>
                  <a:schemeClr val="bg1"/>
                </a:solidFill>
                <a:cs typeface="Arial" panose="020B0604020202020204"/>
              </a:rPr>
              <a:t>The first donor-supported scholarship was offered in the 1880s. So scholarships by generous donors have been at the core of this university ever since the start.</a:t>
            </a:r>
          </a:p>
          <a:p>
            <a:r>
              <a:rPr lang="en-NZ" dirty="0">
                <a:solidFill>
                  <a:schemeClr val="bg1"/>
                </a:solidFill>
                <a:cs typeface="Arial" panose="020B0604020202020204"/>
              </a:rPr>
              <a:t>More alumni scholarships were started in the early 1990s when the professional Alumni team of 3 was first formed. Alumni Relations have operated out of University House for the past 22 years, and move to a new location in December 2025 at Old Choral Hall, Level 1.</a:t>
            </a:r>
          </a:p>
        </p:txBody>
      </p:sp>
    </p:spTree>
    <p:extLst>
      <p:ext uri="{BB962C8B-B14F-4D97-AF65-F5344CB8AC3E}">
        <p14:creationId xmlns:p14="http://schemas.microsoft.com/office/powerpoint/2010/main" val="70345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628BE-2A5A-2E57-D0FE-0D55E57DA2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4CD0E3-B94E-535A-4982-1F2D1C96AC38}"/>
              </a:ext>
            </a:extLst>
          </p:cNvPr>
          <p:cNvSpPr>
            <a:spLocks noGrp="1"/>
          </p:cNvSpPr>
          <p:nvPr>
            <p:ph type="body" sz="quarter" idx="10"/>
          </p:nvPr>
        </p:nvSpPr>
        <p:spPr>
          <a:xfrm>
            <a:off x="709105" y="543751"/>
            <a:ext cx="3323399" cy="617537"/>
          </a:xfrm>
        </p:spPr>
        <p:txBody>
          <a:bodyPr/>
          <a:lstStyle/>
          <a:p>
            <a:r>
              <a:rPr lang="en-GB" dirty="0"/>
              <a:t>Donor FAQs</a:t>
            </a:r>
          </a:p>
        </p:txBody>
      </p:sp>
      <p:sp>
        <p:nvSpPr>
          <p:cNvPr id="3" name="Date Placeholder 2">
            <a:extLst>
              <a:ext uri="{FF2B5EF4-FFF2-40B4-BE49-F238E27FC236}">
                <a16:creationId xmlns:a16="http://schemas.microsoft.com/office/drawing/2014/main" id="{01228B39-2971-5F0A-371F-30275195967B}"/>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
        <p:nvSpPr>
          <p:cNvPr id="5" name="TextBox 4">
            <a:extLst>
              <a:ext uri="{FF2B5EF4-FFF2-40B4-BE49-F238E27FC236}">
                <a16:creationId xmlns:a16="http://schemas.microsoft.com/office/drawing/2014/main" id="{4A5618A1-B4E6-080F-2638-06553CB56C12}"/>
              </a:ext>
            </a:extLst>
          </p:cNvPr>
          <p:cNvSpPr txBox="1"/>
          <p:nvPr/>
        </p:nvSpPr>
        <p:spPr>
          <a:xfrm>
            <a:off x="709104" y="1283589"/>
            <a:ext cx="10309415" cy="6186309"/>
          </a:xfrm>
          <a:prstGeom prst="rect">
            <a:avLst/>
          </a:prstGeom>
          <a:noFill/>
        </p:spPr>
        <p:txBody>
          <a:bodyPr wrap="square" lIns="91440" tIns="45720" rIns="91440" bIns="45720" rtlCol="0" anchor="t">
            <a:spAutoFit/>
          </a:bodyPr>
          <a:lstStyle/>
          <a:p>
            <a:r>
              <a:rPr lang="en-NZ" b="1" dirty="0">
                <a:solidFill>
                  <a:srgbClr val="92D050"/>
                </a:solidFill>
              </a:rPr>
              <a:t>I'd like it to be for a specific group of people? Is that possible? E.g. first in family, women, refugees, </a:t>
            </a:r>
            <a:r>
              <a:rPr lang="en-NZ" b="1" dirty="0" err="1">
                <a:solidFill>
                  <a:srgbClr val="92D050"/>
                </a:solidFill>
              </a:rPr>
              <a:t>Maori</a:t>
            </a:r>
            <a:r>
              <a:rPr lang="en-NZ" b="1" dirty="0">
                <a:solidFill>
                  <a:srgbClr val="92D050"/>
                </a:solidFill>
              </a:rPr>
              <a:t> and Pacific students, students studying X, NZ students only?</a:t>
            </a:r>
            <a:endParaRPr lang="en-US" b="1" dirty="0">
              <a:solidFill>
                <a:srgbClr val="92D050"/>
              </a:solidFill>
              <a:cs typeface="Arial" panose="020B0604020202020204"/>
            </a:endParaRPr>
          </a:p>
          <a:p>
            <a:r>
              <a:rPr lang="en-NZ" dirty="0">
                <a:solidFill>
                  <a:schemeClr val="bg1"/>
                </a:solidFill>
                <a:cs typeface="Arial" panose="020B0604020202020204"/>
              </a:rPr>
              <a:t>Yes donors can specify interest areas for scholarships. The only thing to bear in mind is trying to keep the target group broad enough to ensure that there will be good application numbers every year. We can have 2 or 3 priority areas to ensure reliable awarding.</a:t>
            </a:r>
          </a:p>
          <a:p>
            <a:endParaRPr lang="en-NZ" b="1" dirty="0">
              <a:solidFill>
                <a:srgbClr val="92D050"/>
              </a:solidFill>
              <a:cs typeface="Arial" panose="020B0604020202020204"/>
            </a:endParaRPr>
          </a:p>
          <a:p>
            <a:r>
              <a:rPr lang="en-NZ" b="1" dirty="0">
                <a:solidFill>
                  <a:srgbClr val="92D050"/>
                </a:solidFill>
                <a:cs typeface="Arial" panose="020B0604020202020204"/>
              </a:rPr>
              <a:t>What do the acronyms GPE and GPA stand for?</a:t>
            </a:r>
            <a:endParaRPr lang="en-NZ" dirty="0">
              <a:solidFill>
                <a:srgbClr val="000000"/>
              </a:solidFill>
              <a:cs typeface="Arial" panose="020B0604020202020204"/>
            </a:endParaRPr>
          </a:p>
          <a:p>
            <a:r>
              <a:rPr lang="en-NZ" dirty="0">
                <a:solidFill>
                  <a:schemeClr val="bg1"/>
                </a:solidFill>
                <a:cs typeface="Arial" panose="020B0604020202020204"/>
              </a:rPr>
              <a:t>GPE is the Grade Point Equivalent and GPA is the Grade Point Average. The GPA is generated automatically as a student studies at university. A GPE may be calculated from other study the student has completed. This can be used as a reference point to consider academic performance.</a:t>
            </a:r>
          </a:p>
          <a:p>
            <a:endParaRPr lang="en-NZ" dirty="0">
              <a:cs typeface="Arial" panose="020B0604020202020204"/>
            </a:endParaRPr>
          </a:p>
          <a:p>
            <a:r>
              <a:rPr lang="en-NZ" b="1" dirty="0">
                <a:solidFill>
                  <a:srgbClr val="92D050"/>
                </a:solidFill>
                <a:cs typeface="Arial" panose="020B0604020202020204"/>
              </a:rPr>
              <a:t>Will you interview the applicants?</a:t>
            </a:r>
            <a:endParaRPr lang="en-NZ" dirty="0">
              <a:solidFill>
                <a:srgbClr val="000000"/>
              </a:solidFill>
              <a:cs typeface="Arial" panose="020B0604020202020204"/>
            </a:endParaRPr>
          </a:p>
          <a:p>
            <a:r>
              <a:rPr lang="en-NZ" dirty="0">
                <a:solidFill>
                  <a:schemeClr val="bg1"/>
                </a:solidFill>
                <a:cs typeface="Arial" panose="020B0604020202020204"/>
              </a:rPr>
              <a:t>Most scholarships do not involve interviewing applicants. In some cases for larger scholarships, or for when personal characteristics are a significantly important part of the scholarship purpose, an interview process may be held. Interviews are not often included as they delay the selection process, and may open the selection panel up to unconscious bias.</a:t>
            </a:r>
          </a:p>
          <a:p>
            <a:endParaRPr lang="en-NZ" dirty="0">
              <a:cs typeface="Arial" panose="020B0604020202020204"/>
            </a:endParaRPr>
          </a:p>
          <a:p>
            <a:r>
              <a:rPr lang="en-NZ" b="1" dirty="0">
                <a:solidFill>
                  <a:srgbClr val="92D050"/>
                </a:solidFill>
                <a:cs typeface="Arial" panose="020B0604020202020204"/>
              </a:rPr>
              <a:t>How do you assess hardship?</a:t>
            </a:r>
          </a:p>
          <a:p>
            <a:r>
              <a:rPr lang="en-NZ" dirty="0">
                <a:solidFill>
                  <a:schemeClr val="bg1"/>
                </a:solidFill>
                <a:cs typeface="Arial" panose="020B0604020202020204"/>
              </a:rPr>
              <a:t>In most hardship funds, students are asked to submit details of their monthly budget, info about their personal income and part-time work, and the income of their parents.</a:t>
            </a:r>
          </a:p>
          <a:p>
            <a:endParaRPr lang="en-NZ" dirty="0">
              <a:cs typeface="Arial" panose="020B0604020202020204"/>
            </a:endParaRPr>
          </a:p>
          <a:p>
            <a:endParaRPr lang="en-NZ" dirty="0">
              <a:cs typeface="Arial" panose="020B0604020202020204"/>
            </a:endParaRPr>
          </a:p>
        </p:txBody>
      </p:sp>
    </p:spTree>
    <p:extLst>
      <p:ext uri="{BB962C8B-B14F-4D97-AF65-F5344CB8AC3E}">
        <p14:creationId xmlns:p14="http://schemas.microsoft.com/office/powerpoint/2010/main" val="106682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368C-97C4-4B85-ACE5-0309E0C577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D1F3C3-0374-6147-7746-CBCC9A9486D9}"/>
              </a:ext>
            </a:extLst>
          </p:cNvPr>
          <p:cNvSpPr>
            <a:spLocks noGrp="1"/>
          </p:cNvSpPr>
          <p:nvPr>
            <p:ph type="body" sz="quarter" idx="10"/>
          </p:nvPr>
        </p:nvSpPr>
        <p:spPr>
          <a:xfrm>
            <a:off x="709105" y="543751"/>
            <a:ext cx="3323399" cy="617537"/>
          </a:xfrm>
        </p:spPr>
        <p:txBody>
          <a:bodyPr/>
          <a:lstStyle/>
          <a:p>
            <a:r>
              <a:rPr lang="en-GB" dirty="0"/>
              <a:t>Donor FAQs</a:t>
            </a:r>
          </a:p>
        </p:txBody>
      </p:sp>
      <p:sp>
        <p:nvSpPr>
          <p:cNvPr id="3" name="Date Placeholder 2">
            <a:extLst>
              <a:ext uri="{FF2B5EF4-FFF2-40B4-BE49-F238E27FC236}">
                <a16:creationId xmlns:a16="http://schemas.microsoft.com/office/drawing/2014/main" id="{8E3D2FA5-2F90-FA50-4E99-8BB5F396B81B}"/>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
        <p:nvSpPr>
          <p:cNvPr id="5" name="TextBox 4">
            <a:extLst>
              <a:ext uri="{FF2B5EF4-FFF2-40B4-BE49-F238E27FC236}">
                <a16:creationId xmlns:a16="http://schemas.microsoft.com/office/drawing/2014/main" id="{DD1549B4-5305-7EE9-038E-999FA62EF6E0}"/>
              </a:ext>
            </a:extLst>
          </p:cNvPr>
          <p:cNvSpPr txBox="1"/>
          <p:nvPr/>
        </p:nvSpPr>
        <p:spPr>
          <a:xfrm>
            <a:off x="709104" y="1093089"/>
            <a:ext cx="10309415" cy="6740307"/>
          </a:xfrm>
          <a:prstGeom prst="rect">
            <a:avLst/>
          </a:prstGeom>
          <a:noFill/>
        </p:spPr>
        <p:txBody>
          <a:bodyPr wrap="square" lIns="91440" tIns="45720" rIns="91440" bIns="45720" rtlCol="0" anchor="t">
            <a:spAutoFit/>
          </a:bodyPr>
          <a:lstStyle/>
          <a:p>
            <a:r>
              <a:rPr lang="en-NZ" dirty="0"/>
              <a:t> </a:t>
            </a:r>
            <a:r>
              <a:rPr lang="en-NZ" b="1" dirty="0">
                <a:solidFill>
                  <a:srgbClr val="92D050"/>
                </a:solidFill>
                <a:cs typeface="Arial" panose="020B0604020202020204"/>
              </a:rPr>
              <a:t>Do you meet with the recipients? How do you keep a track of their progress? How do you support them?</a:t>
            </a:r>
            <a:endParaRPr lang="en-US" dirty="0">
              <a:solidFill>
                <a:srgbClr val="000000"/>
              </a:solidFill>
              <a:cs typeface="Arial" panose="020B0604020202020204"/>
            </a:endParaRPr>
          </a:p>
          <a:p>
            <a:r>
              <a:rPr lang="en-NZ" dirty="0">
                <a:solidFill>
                  <a:schemeClr val="bg1"/>
                </a:solidFill>
                <a:cs typeface="Arial" panose="020B0604020202020204"/>
              </a:rPr>
              <a:t>It is the job of the Scholarships Office to liaise with student recipients. Most recipients are asked to send impact material, which is shared with donors. Scholarships Office also track student performance via their academic record, and support student questions and provide advice on which scholarships students can access. Students are sometimes referred to other support around the university. When scholarships cover multiple years, we request annual updates from students.</a:t>
            </a:r>
          </a:p>
          <a:p>
            <a:endParaRPr lang="en-NZ" dirty="0">
              <a:cs typeface="Arial" panose="020B0604020202020204"/>
            </a:endParaRPr>
          </a:p>
          <a:p>
            <a:r>
              <a:rPr lang="en-NZ" b="1" dirty="0">
                <a:solidFill>
                  <a:srgbClr val="92D050"/>
                </a:solidFill>
                <a:cs typeface="Arial" panose="020B0604020202020204"/>
              </a:rPr>
              <a:t>I've supported a scholarship over X years? Do you know how they did in their studies?</a:t>
            </a:r>
          </a:p>
          <a:p>
            <a:r>
              <a:rPr lang="en-NZ" dirty="0">
                <a:solidFill>
                  <a:schemeClr val="bg1"/>
                </a:solidFill>
                <a:cs typeface="Arial" panose="020B0604020202020204"/>
              </a:rPr>
              <a:t>Yes, the Scholarships Office can see student performance, and we also provide anniversary reports every five to ten years on where recipients are at now.</a:t>
            </a:r>
          </a:p>
          <a:p>
            <a:endParaRPr lang="en-NZ" b="1" dirty="0">
              <a:solidFill>
                <a:srgbClr val="92D050"/>
              </a:solidFill>
              <a:cs typeface="Arial" panose="020B0604020202020204"/>
            </a:endParaRPr>
          </a:p>
          <a:p>
            <a:r>
              <a:rPr lang="en-NZ" b="1" dirty="0">
                <a:solidFill>
                  <a:srgbClr val="92D050"/>
                </a:solidFill>
                <a:cs typeface="Arial" panose="020B0604020202020204"/>
              </a:rPr>
              <a:t>Do you offer co-funded scholarships? </a:t>
            </a:r>
          </a:p>
          <a:p>
            <a:r>
              <a:rPr lang="en-NZ" dirty="0">
                <a:solidFill>
                  <a:schemeClr val="bg1"/>
                </a:solidFill>
                <a:cs typeface="Arial" panose="020B0604020202020204"/>
              </a:rPr>
              <a:t>Yes several of the donor-supported scholarships involve a group of donors coming together. We also have broad funds such as each faculty has a Student Support Fund and there are funds for Refugee Scholarships and First in Family Scholarships. These are great options to connect with and support a wide range of students in need. Donors to these funds receive annual reports too.</a:t>
            </a:r>
          </a:p>
          <a:p>
            <a:endParaRPr lang="en-NZ" dirty="0">
              <a:solidFill>
                <a:srgbClr val="92D050"/>
              </a:solidFill>
              <a:cs typeface="Arial" panose="020B0604020202020204"/>
            </a:endParaRPr>
          </a:p>
          <a:p>
            <a:r>
              <a:rPr lang="en-NZ" b="1" dirty="0">
                <a:solidFill>
                  <a:srgbClr val="92D050"/>
                </a:solidFill>
                <a:ea typeface="+mn-lt"/>
                <a:cs typeface="+mn-lt"/>
              </a:rPr>
              <a:t>I can only commit for one year at a time? Can I still set up a scholarship?</a:t>
            </a:r>
            <a:endParaRPr lang="en-NZ">
              <a:solidFill>
                <a:srgbClr val="92D050"/>
              </a:solidFill>
            </a:endParaRPr>
          </a:p>
          <a:p>
            <a:r>
              <a:rPr lang="en-NZ" dirty="0">
                <a:solidFill>
                  <a:schemeClr val="bg1"/>
                </a:solidFill>
                <a:cs typeface="Arial" panose="020B0604020202020204"/>
              </a:rPr>
              <a:t>Yes. We can contact you for a funding check each year. Some scholarships are offered every second or third year.</a:t>
            </a:r>
          </a:p>
          <a:p>
            <a:endParaRPr lang="en-NZ" dirty="0">
              <a:cs typeface="Arial" panose="020B0604020202020204"/>
            </a:endParaRPr>
          </a:p>
          <a:p>
            <a:endParaRPr lang="en-NZ" dirty="0">
              <a:cs typeface="Arial" panose="020B0604020202020204"/>
            </a:endParaRPr>
          </a:p>
          <a:p>
            <a:endParaRPr lang="en-NZ" dirty="0">
              <a:cs typeface="Arial" panose="020B0604020202020204"/>
            </a:endParaRPr>
          </a:p>
        </p:txBody>
      </p:sp>
    </p:spTree>
    <p:extLst>
      <p:ext uri="{BB962C8B-B14F-4D97-AF65-F5344CB8AC3E}">
        <p14:creationId xmlns:p14="http://schemas.microsoft.com/office/powerpoint/2010/main" val="212133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E3BD7-B92A-D9C3-8455-C87AD93897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8A68D6-9880-6630-62DE-EDD2A858AC7B}"/>
              </a:ext>
            </a:extLst>
          </p:cNvPr>
          <p:cNvSpPr>
            <a:spLocks noGrp="1"/>
          </p:cNvSpPr>
          <p:nvPr>
            <p:ph type="body" sz="quarter" idx="10"/>
          </p:nvPr>
        </p:nvSpPr>
        <p:spPr>
          <a:xfrm>
            <a:off x="709105" y="543751"/>
            <a:ext cx="3323399" cy="617537"/>
          </a:xfrm>
        </p:spPr>
        <p:txBody>
          <a:bodyPr/>
          <a:lstStyle/>
          <a:p>
            <a:r>
              <a:rPr lang="en-GB" dirty="0"/>
              <a:t>Donor FAQs</a:t>
            </a:r>
          </a:p>
        </p:txBody>
      </p:sp>
      <p:sp>
        <p:nvSpPr>
          <p:cNvPr id="3" name="Date Placeholder 2">
            <a:extLst>
              <a:ext uri="{FF2B5EF4-FFF2-40B4-BE49-F238E27FC236}">
                <a16:creationId xmlns:a16="http://schemas.microsoft.com/office/drawing/2014/main" id="{3E4BB168-75F7-4187-C810-8F2A35450892}"/>
              </a:ext>
            </a:extLst>
          </p:cNvPr>
          <p:cNvSpPr>
            <a:spLocks noGrp="1"/>
          </p:cNvSpPr>
          <p:nvPr>
            <p:ph type="dt" sz="half" idx="11"/>
          </p:nvPr>
        </p:nvSpPr>
        <p:spPr/>
        <p:txBody>
          <a:bodyPr/>
          <a:lstStyle/>
          <a:p>
            <a:fld id="{3E106142-2C26-0440-B83B-15ABEA07F992}" type="datetime3">
              <a:rPr lang="en-NZ" smtClean="0"/>
              <a:pPr/>
              <a:t>12 November 2025</a:t>
            </a:fld>
            <a:endParaRPr lang="en-GB"/>
          </a:p>
        </p:txBody>
      </p:sp>
      <p:sp>
        <p:nvSpPr>
          <p:cNvPr id="5" name="TextBox 4">
            <a:extLst>
              <a:ext uri="{FF2B5EF4-FFF2-40B4-BE49-F238E27FC236}">
                <a16:creationId xmlns:a16="http://schemas.microsoft.com/office/drawing/2014/main" id="{9EAEC681-A9DA-48BA-7330-5A023EBCEE4A}"/>
              </a:ext>
            </a:extLst>
          </p:cNvPr>
          <p:cNvSpPr txBox="1"/>
          <p:nvPr/>
        </p:nvSpPr>
        <p:spPr>
          <a:xfrm>
            <a:off x="622294" y="1156388"/>
            <a:ext cx="10309415" cy="6463308"/>
          </a:xfrm>
          <a:prstGeom prst="rect">
            <a:avLst/>
          </a:prstGeom>
          <a:noFill/>
        </p:spPr>
        <p:txBody>
          <a:bodyPr wrap="square" lIns="91440" tIns="45720" rIns="91440" bIns="45720" rtlCol="0" anchor="t">
            <a:spAutoFit/>
          </a:bodyPr>
          <a:lstStyle/>
          <a:p>
            <a:r>
              <a:rPr lang="en-NZ" b="1" dirty="0">
                <a:solidFill>
                  <a:srgbClr val="92D050"/>
                </a:solidFill>
                <a:ea typeface="+mn-lt"/>
                <a:cs typeface="+mn-lt"/>
              </a:rPr>
              <a:t>Do you see having a student loan as a potential indicator that a student is committed to the long haul of finishing and graduating? </a:t>
            </a:r>
            <a:r>
              <a:rPr lang="en-NZ" dirty="0">
                <a:solidFill>
                  <a:srgbClr val="0F9ED5"/>
                </a:solidFill>
                <a:ea typeface="+mn-lt"/>
                <a:cs typeface="+mn-lt"/>
              </a:rPr>
              <a:t>  </a:t>
            </a:r>
            <a:endParaRPr lang="en-NZ" dirty="0">
              <a:solidFill>
                <a:srgbClr val="000000"/>
              </a:solidFill>
              <a:ea typeface="+mn-lt"/>
              <a:cs typeface="+mn-lt"/>
            </a:endParaRPr>
          </a:p>
          <a:p>
            <a:r>
              <a:rPr lang="en-NZ" dirty="0">
                <a:solidFill>
                  <a:schemeClr val="bg1"/>
                </a:solidFill>
                <a:ea typeface="+mn-lt"/>
                <a:cs typeface="+mn-lt"/>
              </a:rPr>
              <a:t>No, we wouldn’t use this as an indicator as personal circumstances vary widely. </a:t>
            </a:r>
          </a:p>
          <a:p>
            <a:pPr>
              <a:buFont typeface="Arial"/>
              <a:buChar char="•"/>
            </a:pPr>
            <a:endParaRPr lang="en-NZ" dirty="0">
              <a:ea typeface="+mn-lt"/>
              <a:cs typeface="+mn-lt"/>
            </a:endParaRPr>
          </a:p>
          <a:p>
            <a:r>
              <a:rPr lang="en-NZ" b="1" dirty="0">
                <a:solidFill>
                  <a:srgbClr val="92D050"/>
                </a:solidFill>
                <a:ea typeface="+mn-lt"/>
                <a:cs typeface="+mn-lt"/>
              </a:rPr>
              <a:t>Some students are not eligible for student loans - why is that? </a:t>
            </a:r>
            <a:endParaRPr lang="en-NZ" b="1">
              <a:solidFill>
                <a:srgbClr val="000000"/>
              </a:solidFill>
              <a:ea typeface="+mn-lt"/>
              <a:cs typeface="+mn-lt"/>
            </a:endParaRPr>
          </a:p>
          <a:p>
            <a:r>
              <a:rPr lang="en-NZ" dirty="0">
                <a:solidFill>
                  <a:schemeClr val="bg1"/>
                </a:solidFill>
                <a:ea typeface="+mn-lt"/>
                <a:cs typeface="+mn-lt"/>
              </a:rPr>
              <a:t>Students need to have permanent residency for 3+ years. Study Link support is also not available to part-time students. Some students are completing their degree across more years due to other commitments such as parenting.</a:t>
            </a:r>
          </a:p>
          <a:p>
            <a:pPr>
              <a:buFont typeface="Arial"/>
              <a:buChar char="•"/>
            </a:pPr>
            <a:endParaRPr lang="en-NZ" b="1" dirty="0">
              <a:solidFill>
                <a:srgbClr val="92D050"/>
              </a:solidFill>
              <a:ea typeface="+mn-lt"/>
              <a:cs typeface="+mn-lt"/>
            </a:endParaRPr>
          </a:p>
          <a:p>
            <a:r>
              <a:rPr lang="en-NZ" b="1" dirty="0">
                <a:solidFill>
                  <a:srgbClr val="92D050"/>
                </a:solidFill>
                <a:ea typeface="+mn-lt"/>
                <a:cs typeface="+mn-lt"/>
              </a:rPr>
              <a:t>Do you see having a student allowance as also supporting a long term commitment? </a:t>
            </a:r>
          </a:p>
          <a:p>
            <a:r>
              <a:rPr lang="en-NZ" dirty="0">
                <a:solidFill>
                  <a:schemeClr val="bg1"/>
                </a:solidFill>
                <a:ea typeface="+mn-lt"/>
                <a:cs typeface="+mn-lt"/>
              </a:rPr>
              <a:t>No but this can be seen as an indicator of financial hardship and need, as the requirements to get a student allowance are quite strict and based on financial need.</a:t>
            </a:r>
            <a:endParaRPr lang="en-NZ" dirty="0">
              <a:solidFill>
                <a:schemeClr val="bg1"/>
              </a:solidFill>
              <a:cs typeface="Arial" panose="020B0604020202020204"/>
            </a:endParaRPr>
          </a:p>
          <a:p>
            <a:endParaRPr lang="en-NZ" b="1" dirty="0">
              <a:solidFill>
                <a:srgbClr val="92D050"/>
              </a:solidFill>
              <a:ea typeface="+mn-lt"/>
              <a:cs typeface="+mn-lt"/>
            </a:endParaRPr>
          </a:p>
          <a:p>
            <a:r>
              <a:rPr lang="en-NZ" b="1" dirty="0">
                <a:solidFill>
                  <a:srgbClr val="92D050"/>
                </a:solidFill>
                <a:cs typeface="Arial" panose="020B0604020202020204"/>
              </a:rPr>
              <a:t>Are all scholarships based on academic performance, even if the </a:t>
            </a:r>
            <a:r>
              <a:rPr lang="en-NZ" b="1" err="1">
                <a:solidFill>
                  <a:srgbClr val="92D050"/>
                </a:solidFill>
                <a:cs typeface="Arial" panose="020B0604020202020204"/>
              </a:rPr>
              <a:t>kaupapa</a:t>
            </a:r>
            <a:r>
              <a:rPr lang="en-NZ" b="1" dirty="0">
                <a:solidFill>
                  <a:srgbClr val="92D050"/>
                </a:solidFill>
                <a:cs typeface="Arial" panose="020B0604020202020204"/>
              </a:rPr>
              <a:t> is financial need?</a:t>
            </a:r>
            <a:endParaRPr lang="en-NZ" dirty="0">
              <a:solidFill>
                <a:srgbClr val="000000"/>
              </a:solidFill>
              <a:cs typeface="Arial" panose="020B0604020202020204"/>
            </a:endParaRPr>
          </a:p>
          <a:p>
            <a:r>
              <a:rPr lang="en-NZ" dirty="0">
                <a:solidFill>
                  <a:schemeClr val="bg1"/>
                </a:solidFill>
                <a:cs typeface="Arial" panose="020B0604020202020204"/>
              </a:rPr>
              <a:t>Yes, all University of Auckland scholarships are </a:t>
            </a:r>
            <a:r>
              <a:rPr lang="en-NZ" b="1" dirty="0">
                <a:solidFill>
                  <a:schemeClr val="bg1"/>
                </a:solidFill>
                <a:cs typeface="Arial" panose="020B0604020202020204"/>
              </a:rPr>
              <a:t>scholarly </a:t>
            </a:r>
            <a:r>
              <a:rPr lang="en-NZ" dirty="0">
                <a:solidFill>
                  <a:schemeClr val="bg1"/>
                </a:solidFill>
                <a:cs typeface="Arial" panose="020B0604020202020204"/>
              </a:rPr>
              <a:t>– that is, the student's academic performance is taken into account. A donor can choose to support a scholarship (scholarly), or an award. Awards have no academic requirement. Award winners are nominated by faculty members, and students don't need to apply. So an award is useful for certain cohorts where academic performance may still be building.</a:t>
            </a:r>
          </a:p>
          <a:p>
            <a:pPr>
              <a:buFont typeface="Arial"/>
              <a:buChar char="•"/>
            </a:pPr>
            <a:endParaRPr lang="en-NZ" dirty="0">
              <a:cs typeface="Arial" panose="020B0604020202020204"/>
            </a:endParaRPr>
          </a:p>
          <a:p>
            <a:endParaRPr lang="en-NZ" dirty="0">
              <a:cs typeface="Arial" panose="020B0604020202020204"/>
            </a:endParaRPr>
          </a:p>
          <a:p>
            <a:endParaRPr lang="en-NZ" dirty="0">
              <a:cs typeface="Arial" panose="020B0604020202020204"/>
            </a:endParaRPr>
          </a:p>
          <a:p>
            <a:endParaRPr lang="en-NZ" dirty="0">
              <a:cs typeface="Arial" panose="020B0604020202020204"/>
            </a:endParaRPr>
          </a:p>
        </p:txBody>
      </p:sp>
    </p:spTree>
    <p:extLst>
      <p:ext uri="{BB962C8B-B14F-4D97-AF65-F5344CB8AC3E}">
        <p14:creationId xmlns:p14="http://schemas.microsoft.com/office/powerpoint/2010/main" val="1095673762"/>
      </p:ext>
    </p:extLst>
  </p:cSld>
  <p:clrMapOvr>
    <a:masterClrMapping/>
  </p:clrMapOvr>
</p:sld>
</file>

<file path=ppt/theme/theme1.xml><?xml version="1.0" encoding="utf-8"?>
<a:theme xmlns:a="http://schemas.openxmlformats.org/drawingml/2006/main" name="Layout 1">
  <a:themeElements>
    <a:clrScheme name="UoA Theme">
      <a:dk1>
        <a:srgbClr val="000000"/>
      </a:dk1>
      <a:lt1>
        <a:srgbClr val="FFFFFF"/>
      </a:lt1>
      <a:dk2>
        <a:srgbClr val="0E2841"/>
      </a:dk2>
      <a:lt2>
        <a:srgbClr val="E8E8E8"/>
      </a:lt2>
      <a:accent1>
        <a:srgbClr val="0C0C48"/>
      </a:accent1>
      <a:accent2>
        <a:srgbClr val="1F2BD3"/>
      </a:accent2>
      <a:accent3>
        <a:srgbClr val="00CAEF"/>
      </a:accent3>
      <a:accent4>
        <a:srgbClr val="8585A3"/>
      </a:accent4>
      <a:accent5>
        <a:srgbClr val="8F95E9"/>
      </a:accent5>
      <a:accent6>
        <a:srgbClr val="80E3F7"/>
      </a:accent6>
      <a:hlink>
        <a:srgbClr val="00C9EF"/>
      </a:hlink>
      <a:folHlink>
        <a:srgbClr val="1F2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A PPT Template 2025" id="{AD5239AB-BBBA-D949-B13E-1FC5BEFEA2E1}" vid="{8B85F679-E479-3F4B-97C3-A7CDD89116F7}"/>
    </a:ext>
  </a:extLst>
</a:theme>
</file>

<file path=ppt/theme/theme2.xml><?xml version="1.0" encoding="utf-8"?>
<a:theme xmlns:a="http://schemas.openxmlformats.org/drawingml/2006/main" name="Layout 2">
  <a:themeElements>
    <a:clrScheme name="UoA Theme">
      <a:dk1>
        <a:srgbClr val="000000"/>
      </a:dk1>
      <a:lt1>
        <a:srgbClr val="FFFFFF"/>
      </a:lt1>
      <a:dk2>
        <a:srgbClr val="0E2841"/>
      </a:dk2>
      <a:lt2>
        <a:srgbClr val="E8E8E8"/>
      </a:lt2>
      <a:accent1>
        <a:srgbClr val="0C0C48"/>
      </a:accent1>
      <a:accent2>
        <a:srgbClr val="1F2BD3"/>
      </a:accent2>
      <a:accent3>
        <a:srgbClr val="00CAEF"/>
      </a:accent3>
      <a:accent4>
        <a:srgbClr val="8585A3"/>
      </a:accent4>
      <a:accent5>
        <a:srgbClr val="8F95E9"/>
      </a:accent5>
      <a:accent6>
        <a:srgbClr val="80E3F7"/>
      </a:accent6>
      <a:hlink>
        <a:srgbClr val="00C9EF"/>
      </a:hlink>
      <a:folHlink>
        <a:srgbClr val="1F2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A PPT Template 2025" id="{AD5239AB-BBBA-D949-B13E-1FC5BEFEA2E1}" vid="{A29F2DFD-368E-C040-9280-77FAF2CAE11D}"/>
    </a:ext>
  </a:extLst>
</a:theme>
</file>

<file path=ppt/theme/theme3.xml><?xml version="1.0" encoding="utf-8"?>
<a:theme xmlns:a="http://schemas.openxmlformats.org/drawingml/2006/main" name="Layout 3">
  <a:themeElements>
    <a:clrScheme name="UoA Theme">
      <a:dk1>
        <a:srgbClr val="000000"/>
      </a:dk1>
      <a:lt1>
        <a:srgbClr val="FFFFFF"/>
      </a:lt1>
      <a:dk2>
        <a:srgbClr val="0E2841"/>
      </a:dk2>
      <a:lt2>
        <a:srgbClr val="E8E8E8"/>
      </a:lt2>
      <a:accent1>
        <a:srgbClr val="0C0C48"/>
      </a:accent1>
      <a:accent2>
        <a:srgbClr val="1F2BD3"/>
      </a:accent2>
      <a:accent3>
        <a:srgbClr val="00CAEF"/>
      </a:accent3>
      <a:accent4>
        <a:srgbClr val="8585A3"/>
      </a:accent4>
      <a:accent5>
        <a:srgbClr val="8F95E9"/>
      </a:accent5>
      <a:accent6>
        <a:srgbClr val="80E3F7"/>
      </a:accent6>
      <a:hlink>
        <a:srgbClr val="00C9EF"/>
      </a:hlink>
      <a:folHlink>
        <a:srgbClr val="1F2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A PPT Template 2025" id="{AD5239AB-BBBA-D949-B13E-1FC5BEFEA2E1}" vid="{FDE76028-9E93-F547-AF6C-4DA4E6B76822}"/>
    </a:ext>
  </a:extLst>
</a:theme>
</file>

<file path=ppt/theme/theme4.xml><?xml version="1.0" encoding="utf-8"?>
<a:theme xmlns:a="http://schemas.openxmlformats.org/drawingml/2006/main" name="Full Page">
  <a:themeElements>
    <a:clrScheme name="UoA Theme">
      <a:dk1>
        <a:srgbClr val="000000"/>
      </a:dk1>
      <a:lt1>
        <a:srgbClr val="FFFFFF"/>
      </a:lt1>
      <a:dk2>
        <a:srgbClr val="0E2841"/>
      </a:dk2>
      <a:lt2>
        <a:srgbClr val="E8E8E8"/>
      </a:lt2>
      <a:accent1>
        <a:srgbClr val="0C0C48"/>
      </a:accent1>
      <a:accent2>
        <a:srgbClr val="1F2BD3"/>
      </a:accent2>
      <a:accent3>
        <a:srgbClr val="00CAEF"/>
      </a:accent3>
      <a:accent4>
        <a:srgbClr val="8585A3"/>
      </a:accent4>
      <a:accent5>
        <a:srgbClr val="8F95E9"/>
      </a:accent5>
      <a:accent6>
        <a:srgbClr val="80E3F7"/>
      </a:accent6>
      <a:hlink>
        <a:srgbClr val="00C9EF"/>
      </a:hlink>
      <a:folHlink>
        <a:srgbClr val="1F2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A PPT Template 2025" id="{AD5239AB-BBBA-D949-B13E-1FC5BEFEA2E1}" vid="{2C7964F7-BA96-1F4B-87DF-0B2FA6E615D4}"/>
    </a:ext>
  </a:extLst>
</a:theme>
</file>

<file path=ppt/theme/theme5.xml><?xml version="1.0" encoding="utf-8"?>
<a:theme xmlns:a="http://schemas.openxmlformats.org/drawingml/2006/main" name="Section Headings">
  <a:themeElements>
    <a:clrScheme name="UoA Theme">
      <a:dk1>
        <a:srgbClr val="000000"/>
      </a:dk1>
      <a:lt1>
        <a:srgbClr val="FFFFFF"/>
      </a:lt1>
      <a:dk2>
        <a:srgbClr val="0E2841"/>
      </a:dk2>
      <a:lt2>
        <a:srgbClr val="E8E8E8"/>
      </a:lt2>
      <a:accent1>
        <a:srgbClr val="0C0C48"/>
      </a:accent1>
      <a:accent2>
        <a:srgbClr val="1F2BD3"/>
      </a:accent2>
      <a:accent3>
        <a:srgbClr val="00CAEF"/>
      </a:accent3>
      <a:accent4>
        <a:srgbClr val="8585A3"/>
      </a:accent4>
      <a:accent5>
        <a:srgbClr val="8F95E9"/>
      </a:accent5>
      <a:accent6>
        <a:srgbClr val="80E3F7"/>
      </a:accent6>
      <a:hlink>
        <a:srgbClr val="00C9EF"/>
      </a:hlink>
      <a:folHlink>
        <a:srgbClr val="1F2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A PPT Template 2025" id="{AD5239AB-BBBA-D949-B13E-1FC5BEFEA2E1}" vid="{B5DBD597-7B0D-1D4F-84E4-351C11232A0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c5e9cd7a-283a-407b-9b45-84d2c2056e08"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10C7683DE57B68469A0CA4FF15B31A13" ma:contentTypeVersion="13" ma:contentTypeDescription="Create a new document." ma:contentTypeScope="" ma:versionID="f6e275c9bde116e9397cf2c7007a2250">
  <xsd:schema xmlns:xsd="http://www.w3.org/2001/XMLSchema" xmlns:xs="http://www.w3.org/2001/XMLSchema" xmlns:p="http://schemas.microsoft.com/office/2006/metadata/properties" xmlns:ns2="c7f24e7d-8c8f-4d64-9de2-982635cc2016" xmlns:ns3="79681966-23d5-4f5f-a310-22fe5da3d904" targetNamespace="http://schemas.microsoft.com/office/2006/metadata/properties" ma:root="true" ma:fieldsID="faaeb1c3fdeeb7484777a0d30387139f" ns2:_="" ns3:_="">
    <xsd:import namespace="c7f24e7d-8c8f-4d64-9de2-982635cc2016"/>
    <xsd:import namespace="79681966-23d5-4f5f-a310-22fe5da3d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24e7d-8c8f-4d64-9de2-982635cc20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5e9cd7a-283a-407b-9b45-84d2c2056e0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Tags" ma:index="18" nillable="true" ma:displayName="Tags" ma:format="Dropdown" ma:internalName="Tags">
      <xsd:simpleType>
        <xsd:restriction base="dms:Choice">
          <xsd:enumeration value="Process Improvement"/>
          <xsd:enumeration value="Template"/>
          <xsd:enumeration value="Process Document"/>
        </xsd:restriction>
      </xsd:simpleType>
    </xsd:element>
  </xsd:schema>
  <xsd:schema xmlns:xsd="http://www.w3.org/2001/XMLSchema" xmlns:xs="http://www.w3.org/2001/XMLSchema" xmlns:dms="http://schemas.microsoft.com/office/2006/documentManagement/types" xmlns:pc="http://schemas.microsoft.com/office/infopath/2007/PartnerControls" targetNamespace="79681966-23d5-4f5f-a310-22fe5da3d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3059b63-303a-4d7e-b102-e9760662d98c}" ma:internalName="TaxCatchAll" ma:showField="CatchAllData" ma:web="79681966-23d5-4f5f-a310-22fe5da3d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7f24e7d-8c8f-4d64-9de2-982635cc2016">
      <Terms xmlns="http://schemas.microsoft.com/office/infopath/2007/PartnerControls"/>
    </lcf76f155ced4ddcb4097134ff3c332f>
    <TaxCatchAll xmlns="79681966-23d5-4f5f-a310-22fe5da3d904" xsi:nil="true"/>
    <Tags xmlns="c7f24e7d-8c8f-4d64-9de2-982635cc2016" xsi:nil="true"/>
  </documentManagement>
</p:properties>
</file>

<file path=customXml/itemProps1.xml><?xml version="1.0" encoding="utf-8"?>
<ds:datastoreItem xmlns:ds="http://schemas.openxmlformats.org/officeDocument/2006/customXml" ds:itemID="{8931580F-E8F8-4C14-877D-076591793F31}">
  <ds:schemaRefs>
    <ds:schemaRef ds:uri="http://schemas.microsoft.com/sharepoint/v3/contenttype/forms"/>
  </ds:schemaRefs>
</ds:datastoreItem>
</file>

<file path=customXml/itemProps2.xml><?xml version="1.0" encoding="utf-8"?>
<ds:datastoreItem xmlns:ds="http://schemas.openxmlformats.org/officeDocument/2006/customXml" ds:itemID="{9CCE8D4C-EA7E-475C-A47A-9701BC97A867}">
  <ds:schemaRefs>
    <ds:schemaRef ds:uri="Microsoft.SharePoint.Taxonomy.ContentTypeSync"/>
  </ds:schemaRefs>
</ds:datastoreItem>
</file>

<file path=customXml/itemProps3.xml><?xml version="1.0" encoding="utf-8"?>
<ds:datastoreItem xmlns:ds="http://schemas.openxmlformats.org/officeDocument/2006/customXml" ds:itemID="{84EB4B5E-C331-4274-838E-48CE356B9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24e7d-8c8f-4d64-9de2-982635cc2016"/>
    <ds:schemaRef ds:uri="79681966-23d5-4f5f-a310-22fe5da3d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6694DE7-9DF7-4DF7-9E7F-73A4761045CE}">
  <ds:schemaRefs>
    <ds:schemaRef ds:uri="http://schemas.microsoft.com/office/2006/metadata/properties"/>
    <ds:schemaRef ds:uri="http://schemas.microsoft.com/office/infopath/2007/PartnerControls"/>
    <ds:schemaRef ds:uri="c7f24e7d-8c8f-4d64-9de2-982635cc2016"/>
    <ds:schemaRef ds:uri="79681966-23d5-4f5f-a310-22fe5da3d904"/>
  </ds:schemaRefs>
</ds:datastoreItem>
</file>

<file path=docMetadata/LabelInfo.xml><?xml version="1.0" encoding="utf-8"?>
<clbl:labelList xmlns:clbl="http://schemas.microsoft.com/office/2020/mipLabelMetadata">
  <clbl:label id="{d1b36e95-0d50-42e9-958f-b63fa906beaa}" enabled="0" method="" siteId="{d1b36e95-0d50-42e9-958f-b63fa906beaa}" removed="1"/>
</clbl:labelList>
</file>

<file path=docProps/app.xml><?xml version="1.0" encoding="utf-8"?>
<Properties xmlns="http://schemas.openxmlformats.org/officeDocument/2006/extended-properties" xmlns:vt="http://schemas.openxmlformats.org/officeDocument/2006/docPropsVTypes">
  <Template>UoA PPT Template 2025</Template>
  <TotalTime>7</TotalTime>
  <Words>170</Words>
  <Application>Microsoft Office PowerPoint</Application>
  <PresentationFormat>Widescreen</PresentationFormat>
  <Paragraphs>34</Paragraphs>
  <Slides>9</Slides>
  <Notes>0</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Layout 1</vt:lpstr>
      <vt:lpstr>Layout 2</vt:lpstr>
      <vt:lpstr>Layout 3</vt:lpstr>
      <vt:lpstr>Full Page</vt:lpstr>
      <vt:lpstr>Section Headings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Martelli</dc:creator>
  <cp:lastModifiedBy>Lee Martelli</cp:lastModifiedBy>
  <cp:revision>595</cp:revision>
  <dcterms:created xsi:type="dcterms:W3CDTF">2025-07-18T03:51:39Z</dcterms:created>
  <dcterms:modified xsi:type="dcterms:W3CDTF">2025-11-12T22:13:42Z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0x01010010C7683DE57B68469A0CA4FF15B31A13</vt:lpwstr>
  </property>
  <property fmtid="{D5CDD505-2E9C-101B-9397-08002B2CF9AE}" pid="3" name="MediaServiceImageTags">
    <vt:lpwstr/>
  </property>
</Properties>
</file>