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5"/>
    <p:sldMasterId id="2147483653" r:id="rId6"/>
    <p:sldMasterId id="2147483658" r:id="rId7"/>
    <p:sldMasterId id="2147483664" r:id="rId8"/>
    <p:sldMasterId id="2147483671" r:id="rId9"/>
    <p:sldMasterId id="2147483674" r:id="rId10"/>
  </p:sldMasterIdLst>
  <p:notesMasterIdLst>
    <p:notesMasterId r:id="rId24"/>
  </p:notesMasterIdLst>
  <p:handoutMasterIdLst>
    <p:handoutMasterId r:id="rId25"/>
  </p:handoutMasterIdLst>
  <p:sldIdLst>
    <p:sldId id="458" r:id="rId11"/>
    <p:sldId id="426" r:id="rId12"/>
    <p:sldId id="420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47" r:id="rId22"/>
    <p:sldId id="389" r:id="rId23"/>
  </p:sldIdLst>
  <p:sldSz cx="12192000" cy="6858000"/>
  <p:notesSz cx="6858000" cy="9144000"/>
  <p:embeddedFontLst>
    <p:embeddedFont>
      <p:font typeface="Inter" panose="02000503000000020004" pitchFamily="50" charset="0"/>
      <p:regular r:id="rId26"/>
      <p:bold r:id="rId27"/>
      <p:italic r:id="rId28"/>
    </p:embeddedFont>
    <p:embeddedFont>
      <p:font typeface="Inter Medium" panose="02000603000000020004" pitchFamily="50" charset="0"/>
      <p:regular r:id="rId29"/>
    </p:embeddedFont>
    <p:embeddedFont>
      <p:font typeface="Lato Light" panose="020F0502020204030203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5EB56355-950A-6D48-A95E-965D6EF93B0C}">
          <p14:sldIdLst>
            <p14:sldId id="458"/>
            <p14:sldId id="426"/>
            <p14:sldId id="420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47"/>
            <p14:sldId id="389"/>
          </p14:sldIdLst>
        </p14:section>
        <p14:section name="Slides" id="{59BCF7DC-BB61-44EA-92DF-14FB0DBB015E}">
          <p14:sldIdLst/>
        </p14:section>
        <p14:section name="Layout 1" id="{C9F6E95A-F852-D045-9EBF-FA55D3CE6F8F}">
          <p14:sldIdLst/>
        </p14:section>
        <p14:section name="Layout 2" id="{E4862B72-9E2C-1B4C-89FA-BED5B8F470C0}">
          <p14:sldIdLst/>
        </p14:section>
        <p14:section name="Layout 3" id="{B5E796A4-9FBF-794B-9AE3-2491F60997A2}">
          <p14:sldIdLst/>
        </p14:section>
        <p14:section name="Full Page" id="{3266C5FA-AAB5-1D42-B7EB-5A8F01D8EB0C}">
          <p14:sldIdLst/>
        </p14:section>
        <p14:section name="Section Headings" id="{12080576-274D-9D42-824A-F2837BF065FB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CC8A15-906D-2E34-92EA-7B8D12AFB9E5}" name="Brittany Bennenbroek" initials="BB" userId="S::bben999@UoA.auckland.ac.nz::6aa997af-2001-4711-afc5-0b2fcab12a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AEF"/>
    <a:srgbClr val="0E5BBC"/>
    <a:srgbClr val="1F2BD4"/>
    <a:srgbClr val="CECDD8"/>
    <a:srgbClr val="0C0C48"/>
    <a:srgbClr val="0B073D"/>
    <a:srgbClr val="00E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234618-B7D8-40E5-BAF4-951A5F70ECEE}" v="4" dt="2025-11-02T23:36:28.124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1" autoAdjust="0"/>
    <p:restoredTop sz="93447" autoAdjust="0"/>
  </p:normalViewPr>
  <p:slideViewPr>
    <p:cSldViewPr snapToGrid="0">
      <p:cViewPr varScale="1">
        <p:scale>
          <a:sx n="56" d="100"/>
          <a:sy n="56" d="100"/>
        </p:scale>
        <p:origin x="716" y="56"/>
      </p:cViewPr>
      <p:guideLst/>
    </p:cSldViewPr>
  </p:slideViewPr>
  <p:outlineViewPr>
    <p:cViewPr>
      <p:scale>
        <a:sx n="33" d="100"/>
        <a:sy n="33" d="100"/>
      </p:scale>
      <p:origin x="0" y="-732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213" d="100"/>
          <a:sy n="213" d="100"/>
        </p:scale>
        <p:origin x="820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font" Target="fonts/font1.fntdata"/><Relationship Id="rId39" Type="http://schemas.microsoft.com/office/2018/10/relationships/authors" Target="authors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DA1963-D6C4-65ED-BB08-157A3A032B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392F29-C589-276D-F3E3-1895CC6689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06CA1-AB50-8040-918C-207145D22E69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65C7E-B957-D45E-E690-10AEF00BB0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20A34-B167-AC71-2DAD-81BC0EF728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9B68F-9C6D-D846-AF84-1F62FF321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357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B740E-979B-DD49-A185-BD42EC9FF855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3A524-75AD-834E-8472-0F221BB36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08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687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91AFC-70C7-1EBA-2DCD-480B9D3BB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6A8D39-5414-FB29-B187-17C0545CA2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03C012-1659-1241-8FF3-6A603E95B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A8473-1900-B83F-BE1C-341FC55E1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913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384E0-2E91-3D5F-E34C-C365BECB6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BEF362-C7B2-332F-B67E-0F1DC8C18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EC666-B2F6-3835-AC6D-52BAA5F57C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D6DEB-2390-A79E-1403-D72E16FC82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841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296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5C3AA-2788-8FA8-4C54-7A10BBE49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5F672D-1D49-F605-CB1B-887EB2861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CF7AD-E6C2-C8C0-711D-A4FA064A3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7BFE2-1F87-13EF-FDAF-AE65BCF11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680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94837-D5BF-6662-BACB-971A63579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80D90-B6C7-E0CF-F71E-93597A57D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4F2B23-5B65-B260-4B28-770676EAF9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0FE07-912A-BF78-391C-60C7C791F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179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ADC50-B388-86F7-09F8-F72BF421B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6B8E8-9CE2-69F2-A621-CB260212A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C2B05-5827-7D7A-59D3-30A80FE3B6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A7F2C-FB73-33F2-FCD4-9E0FC6C65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572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843CC-4C45-3E99-7DA7-6DDB97655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67B08B-C7DD-5004-9C78-9A4DC06580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E6BD28-A84E-4CB5-C2F8-10676D12C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E1C06-BE0F-268D-BBC9-57E3B4B53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652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C6BB8-0130-561F-1ABE-15F389ACC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EE1E50-F158-C19E-F6D5-9B8B890372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1B16A3-48DB-E7A9-A5EC-888238D0E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68FEA-0C26-2E56-9EB2-70BC40E98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684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5BDF5-80AD-88AA-D569-131BB1C7B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9EA608-EB03-4A76-E77F-B909B448D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4DF0B-12B0-B484-7173-9E61DC77F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8EEFF-773F-884E-E007-890CE8AD1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10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C7C6F-1DBB-FB50-F669-17FFC513A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B7201A-AF39-AA0F-AE43-0FB269DE1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FC675C-944D-AEB2-0743-2524ED58C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A1D31-8D75-9993-2401-6B6CCE6F30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48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1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DC34B7B-652D-7402-1034-B84FABF6D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244" y="2709081"/>
            <a:ext cx="5780549" cy="1171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the title of your presentation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97BFC61-B497-4561-25FD-E7134BCFF6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8244" y="3994956"/>
            <a:ext cx="5753100" cy="741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your subheading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459AC8B7-376B-A542-1788-87DD171D0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8244" y="5776354"/>
            <a:ext cx="1875007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02288741-9385-A1B3-21DB-6A2D7E5DE5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0813" y="5780933"/>
            <a:ext cx="2790571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026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356C5EF-31BB-2ECB-45A0-90DB39E5E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451306"/>
            <a:ext cx="4357463" cy="118123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heading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175B3E9-689B-508B-3041-7A48607ED7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418" y="327600"/>
            <a:ext cx="5787882" cy="5889600"/>
          </a:xfrm>
          <a:custGeom>
            <a:avLst/>
            <a:gdLst>
              <a:gd name="connsiteX0" fmla="*/ 1067578 w 5778500"/>
              <a:gd name="connsiteY0" fmla="*/ 0 h 5865813"/>
              <a:gd name="connsiteX1" fmla="*/ 5778500 w 5778500"/>
              <a:gd name="connsiteY1" fmla="*/ 0 h 5865813"/>
              <a:gd name="connsiteX2" fmla="*/ 5778500 w 5778500"/>
              <a:gd name="connsiteY2" fmla="*/ 0 h 5865813"/>
              <a:gd name="connsiteX3" fmla="*/ 5778500 w 5778500"/>
              <a:gd name="connsiteY3" fmla="*/ 4798235 h 5865813"/>
              <a:gd name="connsiteX4" fmla="*/ 4710922 w 5778500"/>
              <a:gd name="connsiteY4" fmla="*/ 5865813 h 5865813"/>
              <a:gd name="connsiteX5" fmla="*/ 0 w 5778500"/>
              <a:gd name="connsiteY5" fmla="*/ 5865813 h 5865813"/>
              <a:gd name="connsiteX6" fmla="*/ 0 w 5778500"/>
              <a:gd name="connsiteY6" fmla="*/ 5865813 h 5865813"/>
              <a:gd name="connsiteX7" fmla="*/ 0 w 5778500"/>
              <a:gd name="connsiteY7" fmla="*/ 1067578 h 5865813"/>
              <a:gd name="connsiteX8" fmla="*/ 1067578 w 5778500"/>
              <a:gd name="connsiteY8" fmla="*/ 0 h 5865813"/>
              <a:gd name="connsiteX0" fmla="*/ 1067578 w 5778500"/>
              <a:gd name="connsiteY0" fmla="*/ 0 h 5865813"/>
              <a:gd name="connsiteX1" fmla="*/ 5778500 w 5778500"/>
              <a:gd name="connsiteY1" fmla="*/ 0 h 5865813"/>
              <a:gd name="connsiteX2" fmla="*/ 5778500 w 5778500"/>
              <a:gd name="connsiteY2" fmla="*/ 0 h 5865813"/>
              <a:gd name="connsiteX3" fmla="*/ 5778500 w 5778500"/>
              <a:gd name="connsiteY3" fmla="*/ 4798235 h 5865813"/>
              <a:gd name="connsiteX4" fmla="*/ 4710922 w 5778500"/>
              <a:gd name="connsiteY4" fmla="*/ 5865813 h 5865813"/>
              <a:gd name="connsiteX5" fmla="*/ 0 w 5778500"/>
              <a:gd name="connsiteY5" fmla="*/ 5865813 h 5865813"/>
              <a:gd name="connsiteX6" fmla="*/ 0 w 5778500"/>
              <a:gd name="connsiteY6" fmla="*/ 5865813 h 5865813"/>
              <a:gd name="connsiteX7" fmla="*/ 1067578 w 5778500"/>
              <a:gd name="connsiteY7" fmla="*/ 0 h 5865813"/>
              <a:gd name="connsiteX0" fmla="*/ 16018 w 5778500"/>
              <a:gd name="connsiteY0" fmla="*/ 6532 h 5865813"/>
              <a:gd name="connsiteX1" fmla="*/ 5778500 w 5778500"/>
              <a:gd name="connsiteY1" fmla="*/ 0 h 5865813"/>
              <a:gd name="connsiteX2" fmla="*/ 5778500 w 5778500"/>
              <a:gd name="connsiteY2" fmla="*/ 0 h 5865813"/>
              <a:gd name="connsiteX3" fmla="*/ 5778500 w 5778500"/>
              <a:gd name="connsiteY3" fmla="*/ 4798235 h 5865813"/>
              <a:gd name="connsiteX4" fmla="*/ 4710922 w 5778500"/>
              <a:gd name="connsiteY4" fmla="*/ 5865813 h 5865813"/>
              <a:gd name="connsiteX5" fmla="*/ 0 w 5778500"/>
              <a:gd name="connsiteY5" fmla="*/ 5865813 h 5865813"/>
              <a:gd name="connsiteX6" fmla="*/ 0 w 5778500"/>
              <a:gd name="connsiteY6" fmla="*/ 5865813 h 5865813"/>
              <a:gd name="connsiteX7" fmla="*/ 16018 w 5778500"/>
              <a:gd name="connsiteY7" fmla="*/ 6532 h 5865813"/>
              <a:gd name="connsiteX0" fmla="*/ 802 w 5791859"/>
              <a:gd name="connsiteY0" fmla="*/ 9694 h 5865813"/>
              <a:gd name="connsiteX1" fmla="*/ 5791859 w 5791859"/>
              <a:gd name="connsiteY1" fmla="*/ 0 h 5865813"/>
              <a:gd name="connsiteX2" fmla="*/ 5791859 w 5791859"/>
              <a:gd name="connsiteY2" fmla="*/ 0 h 5865813"/>
              <a:gd name="connsiteX3" fmla="*/ 5791859 w 5791859"/>
              <a:gd name="connsiteY3" fmla="*/ 4798235 h 5865813"/>
              <a:gd name="connsiteX4" fmla="*/ 4724281 w 5791859"/>
              <a:gd name="connsiteY4" fmla="*/ 5865813 h 5865813"/>
              <a:gd name="connsiteX5" fmla="*/ 13359 w 5791859"/>
              <a:gd name="connsiteY5" fmla="*/ 5865813 h 5865813"/>
              <a:gd name="connsiteX6" fmla="*/ 13359 w 5791859"/>
              <a:gd name="connsiteY6" fmla="*/ 5865813 h 5865813"/>
              <a:gd name="connsiteX7" fmla="*/ 802 w 5791859"/>
              <a:gd name="connsiteY7" fmla="*/ 9694 h 5865813"/>
              <a:gd name="connsiteX0" fmla="*/ 0 w 5791057"/>
              <a:gd name="connsiteY0" fmla="*/ 9694 h 5865813"/>
              <a:gd name="connsiteX1" fmla="*/ 5791057 w 5791057"/>
              <a:gd name="connsiteY1" fmla="*/ 0 h 5865813"/>
              <a:gd name="connsiteX2" fmla="*/ 5791057 w 5791057"/>
              <a:gd name="connsiteY2" fmla="*/ 0 h 5865813"/>
              <a:gd name="connsiteX3" fmla="*/ 5791057 w 5791057"/>
              <a:gd name="connsiteY3" fmla="*/ 4798235 h 5865813"/>
              <a:gd name="connsiteX4" fmla="*/ 4723479 w 5791057"/>
              <a:gd name="connsiteY4" fmla="*/ 5865813 h 5865813"/>
              <a:gd name="connsiteX5" fmla="*/ 12557 w 5791057"/>
              <a:gd name="connsiteY5" fmla="*/ 5865813 h 5865813"/>
              <a:gd name="connsiteX6" fmla="*/ 12557 w 5791057"/>
              <a:gd name="connsiteY6" fmla="*/ 5865813 h 5865813"/>
              <a:gd name="connsiteX7" fmla="*/ 0 w 5791057"/>
              <a:gd name="connsiteY7" fmla="*/ 9694 h 5865813"/>
              <a:gd name="connsiteX0" fmla="*/ 0 w 5787882"/>
              <a:gd name="connsiteY0" fmla="*/ 6532 h 5865813"/>
              <a:gd name="connsiteX1" fmla="*/ 5787882 w 5787882"/>
              <a:gd name="connsiteY1" fmla="*/ 0 h 5865813"/>
              <a:gd name="connsiteX2" fmla="*/ 5787882 w 5787882"/>
              <a:gd name="connsiteY2" fmla="*/ 0 h 5865813"/>
              <a:gd name="connsiteX3" fmla="*/ 5787882 w 5787882"/>
              <a:gd name="connsiteY3" fmla="*/ 4798235 h 5865813"/>
              <a:gd name="connsiteX4" fmla="*/ 4720304 w 5787882"/>
              <a:gd name="connsiteY4" fmla="*/ 5865813 h 5865813"/>
              <a:gd name="connsiteX5" fmla="*/ 9382 w 5787882"/>
              <a:gd name="connsiteY5" fmla="*/ 5865813 h 5865813"/>
              <a:gd name="connsiteX6" fmla="*/ 9382 w 5787882"/>
              <a:gd name="connsiteY6" fmla="*/ 5865813 h 5865813"/>
              <a:gd name="connsiteX7" fmla="*/ 0 w 5787882"/>
              <a:gd name="connsiteY7" fmla="*/ 6532 h 586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7882" h="5865813">
                <a:moveTo>
                  <a:pt x="0" y="6532"/>
                </a:moveTo>
                <a:lnTo>
                  <a:pt x="5787882" y="0"/>
                </a:lnTo>
                <a:lnTo>
                  <a:pt x="5787882" y="0"/>
                </a:lnTo>
                <a:lnTo>
                  <a:pt x="5787882" y="4798235"/>
                </a:lnTo>
                <a:cubicBezTo>
                  <a:pt x="5787882" y="5387842"/>
                  <a:pt x="5309911" y="5865813"/>
                  <a:pt x="4720304" y="5865813"/>
                </a:cubicBezTo>
                <a:lnTo>
                  <a:pt x="9382" y="5865813"/>
                </a:lnTo>
                <a:lnTo>
                  <a:pt x="9382" y="5865813"/>
                </a:lnTo>
                <a:cubicBezTo>
                  <a:pt x="5196" y="3913773"/>
                  <a:pt x="4186" y="1958572"/>
                  <a:pt x="0" y="6532"/>
                </a:cubicBezTo>
                <a:close/>
              </a:path>
            </a:pathLst>
          </a:cu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 dirty="0"/>
              <a:t>Click to add photo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DAA97-C75C-4AEF-8801-F980B08D42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2975" y="2954338"/>
            <a:ext cx="4357688" cy="32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AC87FD-3E5A-7628-EE8D-E34BEE9EE0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656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41B98C65-C592-4700-2FB5-5E0FD5F41C57}"/>
              </a:ext>
            </a:extLst>
          </p:cNvPr>
          <p:cNvSpPr>
            <a:spLocks/>
          </p:cNvSpPr>
          <p:nvPr userDrawn="1"/>
        </p:nvSpPr>
        <p:spPr>
          <a:xfrm>
            <a:off x="6094800" y="327600"/>
            <a:ext cx="5778764" cy="5889600"/>
          </a:xfrm>
          <a:custGeom>
            <a:avLst/>
            <a:gdLst>
              <a:gd name="connsiteX0" fmla="*/ 906435 w 5438502"/>
              <a:gd name="connsiteY0" fmla="*/ 0 h 5694557"/>
              <a:gd name="connsiteX1" fmla="*/ 5438502 w 5438502"/>
              <a:gd name="connsiteY1" fmla="*/ 0 h 5694557"/>
              <a:gd name="connsiteX2" fmla="*/ 5438502 w 5438502"/>
              <a:gd name="connsiteY2" fmla="*/ 0 h 5694557"/>
              <a:gd name="connsiteX3" fmla="*/ 5438502 w 5438502"/>
              <a:gd name="connsiteY3" fmla="*/ 4788122 h 5694557"/>
              <a:gd name="connsiteX4" fmla="*/ 4532067 w 5438502"/>
              <a:gd name="connsiteY4" fmla="*/ 5694557 h 5694557"/>
              <a:gd name="connsiteX5" fmla="*/ 0 w 5438502"/>
              <a:gd name="connsiteY5" fmla="*/ 5694557 h 5694557"/>
              <a:gd name="connsiteX6" fmla="*/ 0 w 5438502"/>
              <a:gd name="connsiteY6" fmla="*/ 5694557 h 5694557"/>
              <a:gd name="connsiteX7" fmla="*/ 0 w 5438502"/>
              <a:gd name="connsiteY7" fmla="*/ 906435 h 5694557"/>
              <a:gd name="connsiteX8" fmla="*/ 906435 w 5438502"/>
              <a:gd name="connsiteY8" fmla="*/ 0 h 5694557"/>
              <a:gd name="connsiteX0" fmla="*/ 906435 w 5438502"/>
              <a:gd name="connsiteY0" fmla="*/ 0 h 5694557"/>
              <a:gd name="connsiteX1" fmla="*/ 5438502 w 5438502"/>
              <a:gd name="connsiteY1" fmla="*/ 0 h 5694557"/>
              <a:gd name="connsiteX2" fmla="*/ 5438502 w 5438502"/>
              <a:gd name="connsiteY2" fmla="*/ 0 h 5694557"/>
              <a:gd name="connsiteX3" fmla="*/ 5438502 w 5438502"/>
              <a:gd name="connsiteY3" fmla="*/ 4788122 h 5694557"/>
              <a:gd name="connsiteX4" fmla="*/ 4532067 w 5438502"/>
              <a:gd name="connsiteY4" fmla="*/ 5694557 h 5694557"/>
              <a:gd name="connsiteX5" fmla="*/ 0 w 5438502"/>
              <a:gd name="connsiteY5" fmla="*/ 5694557 h 5694557"/>
              <a:gd name="connsiteX6" fmla="*/ 0 w 5438502"/>
              <a:gd name="connsiteY6" fmla="*/ 906435 h 5694557"/>
              <a:gd name="connsiteX7" fmla="*/ 906435 w 5438502"/>
              <a:gd name="connsiteY7" fmla="*/ 0 h 5694557"/>
              <a:gd name="connsiteX0" fmla="*/ 906435 w 5438502"/>
              <a:gd name="connsiteY0" fmla="*/ 0 h 5694557"/>
              <a:gd name="connsiteX1" fmla="*/ 5438502 w 5438502"/>
              <a:gd name="connsiteY1" fmla="*/ 0 h 5694557"/>
              <a:gd name="connsiteX2" fmla="*/ 5438502 w 5438502"/>
              <a:gd name="connsiteY2" fmla="*/ 0 h 5694557"/>
              <a:gd name="connsiteX3" fmla="*/ 5438502 w 5438502"/>
              <a:gd name="connsiteY3" fmla="*/ 4788122 h 5694557"/>
              <a:gd name="connsiteX4" fmla="*/ 4532067 w 5438502"/>
              <a:gd name="connsiteY4" fmla="*/ 5694557 h 5694557"/>
              <a:gd name="connsiteX5" fmla="*/ 0 w 5438502"/>
              <a:gd name="connsiteY5" fmla="*/ 5694557 h 5694557"/>
              <a:gd name="connsiteX6" fmla="*/ 906435 w 5438502"/>
              <a:gd name="connsiteY6" fmla="*/ 0 h 5694557"/>
              <a:gd name="connsiteX0" fmla="*/ 5097 w 5438502"/>
              <a:gd name="connsiteY0" fmla="*/ 0 h 5694557"/>
              <a:gd name="connsiteX1" fmla="*/ 5438502 w 5438502"/>
              <a:gd name="connsiteY1" fmla="*/ 0 h 5694557"/>
              <a:gd name="connsiteX2" fmla="*/ 5438502 w 5438502"/>
              <a:gd name="connsiteY2" fmla="*/ 0 h 5694557"/>
              <a:gd name="connsiteX3" fmla="*/ 5438502 w 5438502"/>
              <a:gd name="connsiteY3" fmla="*/ 4788122 h 5694557"/>
              <a:gd name="connsiteX4" fmla="*/ 4532067 w 5438502"/>
              <a:gd name="connsiteY4" fmla="*/ 5694557 h 5694557"/>
              <a:gd name="connsiteX5" fmla="*/ 0 w 5438502"/>
              <a:gd name="connsiteY5" fmla="*/ 5694557 h 5694557"/>
              <a:gd name="connsiteX6" fmla="*/ 5097 w 5438502"/>
              <a:gd name="connsiteY6" fmla="*/ 0 h 5694557"/>
              <a:gd name="connsiteX0" fmla="*/ 0 w 5439937"/>
              <a:gd name="connsiteY0" fmla="*/ 0 h 5877437"/>
              <a:gd name="connsiteX1" fmla="*/ 5439937 w 5439937"/>
              <a:gd name="connsiteY1" fmla="*/ 182880 h 5877437"/>
              <a:gd name="connsiteX2" fmla="*/ 5439937 w 5439937"/>
              <a:gd name="connsiteY2" fmla="*/ 182880 h 5877437"/>
              <a:gd name="connsiteX3" fmla="*/ 5439937 w 5439937"/>
              <a:gd name="connsiteY3" fmla="*/ 4971002 h 5877437"/>
              <a:gd name="connsiteX4" fmla="*/ 4533502 w 5439937"/>
              <a:gd name="connsiteY4" fmla="*/ 5877437 h 5877437"/>
              <a:gd name="connsiteX5" fmla="*/ 1435 w 5439937"/>
              <a:gd name="connsiteY5" fmla="*/ 5877437 h 5877437"/>
              <a:gd name="connsiteX6" fmla="*/ 0 w 5439937"/>
              <a:gd name="connsiteY6" fmla="*/ 0 h 5877437"/>
              <a:gd name="connsiteX0" fmla="*/ 0 w 5439937"/>
              <a:gd name="connsiteY0" fmla="*/ 0 h 5877437"/>
              <a:gd name="connsiteX1" fmla="*/ 5439937 w 5439937"/>
              <a:gd name="connsiteY1" fmla="*/ 182880 h 5877437"/>
              <a:gd name="connsiteX2" fmla="*/ 5433406 w 5439937"/>
              <a:gd name="connsiteY2" fmla="*/ 84909 h 5877437"/>
              <a:gd name="connsiteX3" fmla="*/ 5439937 w 5439937"/>
              <a:gd name="connsiteY3" fmla="*/ 4971002 h 5877437"/>
              <a:gd name="connsiteX4" fmla="*/ 4533502 w 5439937"/>
              <a:gd name="connsiteY4" fmla="*/ 5877437 h 5877437"/>
              <a:gd name="connsiteX5" fmla="*/ 1435 w 5439937"/>
              <a:gd name="connsiteY5" fmla="*/ 5877437 h 5877437"/>
              <a:gd name="connsiteX6" fmla="*/ 0 w 5439937"/>
              <a:gd name="connsiteY6" fmla="*/ 0 h 5877437"/>
              <a:gd name="connsiteX0" fmla="*/ 0 w 5439937"/>
              <a:gd name="connsiteY0" fmla="*/ 0 h 5877437"/>
              <a:gd name="connsiteX1" fmla="*/ 5439937 w 5439937"/>
              <a:gd name="connsiteY1" fmla="*/ 182880 h 5877437"/>
              <a:gd name="connsiteX2" fmla="*/ 5439937 w 5439937"/>
              <a:gd name="connsiteY2" fmla="*/ 4971002 h 5877437"/>
              <a:gd name="connsiteX3" fmla="*/ 4533502 w 5439937"/>
              <a:gd name="connsiteY3" fmla="*/ 5877437 h 5877437"/>
              <a:gd name="connsiteX4" fmla="*/ 1435 w 5439937"/>
              <a:gd name="connsiteY4" fmla="*/ 5877437 h 5877437"/>
              <a:gd name="connsiteX5" fmla="*/ 0 w 5439937"/>
              <a:gd name="connsiteY5" fmla="*/ 0 h 5877437"/>
              <a:gd name="connsiteX0" fmla="*/ 0 w 5439937"/>
              <a:gd name="connsiteY0" fmla="*/ 0 h 5877437"/>
              <a:gd name="connsiteX1" fmla="*/ 5433405 w 5439937"/>
              <a:gd name="connsiteY1" fmla="*/ 6532 h 5877437"/>
              <a:gd name="connsiteX2" fmla="*/ 5439937 w 5439937"/>
              <a:gd name="connsiteY2" fmla="*/ 4971002 h 5877437"/>
              <a:gd name="connsiteX3" fmla="*/ 4533502 w 5439937"/>
              <a:gd name="connsiteY3" fmla="*/ 5877437 h 5877437"/>
              <a:gd name="connsiteX4" fmla="*/ 1435 w 5439937"/>
              <a:gd name="connsiteY4" fmla="*/ 5877437 h 5877437"/>
              <a:gd name="connsiteX5" fmla="*/ 0 w 5439937"/>
              <a:gd name="connsiteY5" fmla="*/ 0 h 5877437"/>
              <a:gd name="connsiteX0" fmla="*/ 0 w 5439937"/>
              <a:gd name="connsiteY0" fmla="*/ 6531 h 5883968"/>
              <a:gd name="connsiteX1" fmla="*/ 5433405 w 5439937"/>
              <a:gd name="connsiteY1" fmla="*/ 0 h 5883968"/>
              <a:gd name="connsiteX2" fmla="*/ 5439937 w 5439937"/>
              <a:gd name="connsiteY2" fmla="*/ 4977533 h 5883968"/>
              <a:gd name="connsiteX3" fmla="*/ 4533502 w 5439937"/>
              <a:gd name="connsiteY3" fmla="*/ 5883968 h 5883968"/>
              <a:gd name="connsiteX4" fmla="*/ 1435 w 5439937"/>
              <a:gd name="connsiteY4" fmla="*/ 5883968 h 5883968"/>
              <a:gd name="connsiteX5" fmla="*/ 0 w 5439937"/>
              <a:gd name="connsiteY5" fmla="*/ 6531 h 5883968"/>
              <a:gd name="connsiteX0" fmla="*/ 0 w 5439937"/>
              <a:gd name="connsiteY0" fmla="*/ 0 h 5877437"/>
              <a:gd name="connsiteX1" fmla="*/ 5433405 w 5439937"/>
              <a:gd name="connsiteY1" fmla="*/ 13063 h 5877437"/>
              <a:gd name="connsiteX2" fmla="*/ 5439937 w 5439937"/>
              <a:gd name="connsiteY2" fmla="*/ 4971002 h 5877437"/>
              <a:gd name="connsiteX3" fmla="*/ 4533502 w 5439937"/>
              <a:gd name="connsiteY3" fmla="*/ 5877437 h 5877437"/>
              <a:gd name="connsiteX4" fmla="*/ 1435 w 5439937"/>
              <a:gd name="connsiteY4" fmla="*/ 5877437 h 5877437"/>
              <a:gd name="connsiteX5" fmla="*/ 0 w 5439937"/>
              <a:gd name="connsiteY5" fmla="*/ 0 h 5877437"/>
              <a:gd name="connsiteX0" fmla="*/ 0 w 5440564"/>
              <a:gd name="connsiteY0" fmla="*/ 0 h 5877437"/>
              <a:gd name="connsiteX1" fmla="*/ 5439936 w 5440564"/>
              <a:gd name="connsiteY1" fmla="*/ 6531 h 5877437"/>
              <a:gd name="connsiteX2" fmla="*/ 5439937 w 5440564"/>
              <a:gd name="connsiteY2" fmla="*/ 4971002 h 5877437"/>
              <a:gd name="connsiteX3" fmla="*/ 4533502 w 5440564"/>
              <a:gd name="connsiteY3" fmla="*/ 5877437 h 5877437"/>
              <a:gd name="connsiteX4" fmla="*/ 1435 w 5440564"/>
              <a:gd name="connsiteY4" fmla="*/ 5877437 h 5877437"/>
              <a:gd name="connsiteX5" fmla="*/ 0 w 5440564"/>
              <a:gd name="connsiteY5" fmla="*/ 0 h 5877437"/>
              <a:gd name="connsiteX0" fmla="*/ 0 w 5440564"/>
              <a:gd name="connsiteY0" fmla="*/ 13063 h 5890500"/>
              <a:gd name="connsiteX1" fmla="*/ 5439936 w 5440564"/>
              <a:gd name="connsiteY1" fmla="*/ 0 h 5890500"/>
              <a:gd name="connsiteX2" fmla="*/ 5439937 w 5440564"/>
              <a:gd name="connsiteY2" fmla="*/ 4984065 h 5890500"/>
              <a:gd name="connsiteX3" fmla="*/ 4533502 w 5440564"/>
              <a:gd name="connsiteY3" fmla="*/ 5890500 h 5890500"/>
              <a:gd name="connsiteX4" fmla="*/ 1435 w 5440564"/>
              <a:gd name="connsiteY4" fmla="*/ 5890500 h 5890500"/>
              <a:gd name="connsiteX5" fmla="*/ 0 w 5440564"/>
              <a:gd name="connsiteY5" fmla="*/ 13063 h 5890500"/>
              <a:gd name="connsiteX0" fmla="*/ 0 w 5440564"/>
              <a:gd name="connsiteY0" fmla="*/ 0 h 5877437"/>
              <a:gd name="connsiteX1" fmla="*/ 5439936 w 5440564"/>
              <a:gd name="connsiteY1" fmla="*/ 0 h 5877437"/>
              <a:gd name="connsiteX2" fmla="*/ 5439937 w 5440564"/>
              <a:gd name="connsiteY2" fmla="*/ 4971002 h 5877437"/>
              <a:gd name="connsiteX3" fmla="*/ 4533502 w 5440564"/>
              <a:gd name="connsiteY3" fmla="*/ 5877437 h 5877437"/>
              <a:gd name="connsiteX4" fmla="*/ 1435 w 5440564"/>
              <a:gd name="connsiteY4" fmla="*/ 5877437 h 5877437"/>
              <a:gd name="connsiteX5" fmla="*/ 0 w 5440564"/>
              <a:gd name="connsiteY5" fmla="*/ 0 h 587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564" h="5877437">
                <a:moveTo>
                  <a:pt x="0" y="0"/>
                </a:moveTo>
                <a:lnTo>
                  <a:pt x="5439936" y="0"/>
                </a:lnTo>
                <a:cubicBezTo>
                  <a:pt x="5442113" y="1654823"/>
                  <a:pt x="5437760" y="3316179"/>
                  <a:pt x="5439937" y="4971002"/>
                </a:cubicBezTo>
                <a:cubicBezTo>
                  <a:pt x="5439937" y="5471612"/>
                  <a:pt x="5034112" y="5877437"/>
                  <a:pt x="4533502" y="5877437"/>
                </a:cubicBezTo>
                <a:lnTo>
                  <a:pt x="1435" y="5877437"/>
                </a:lnTo>
                <a:cubicBezTo>
                  <a:pt x="957" y="3918291"/>
                  <a:pt x="478" y="1959146"/>
                  <a:pt x="0" y="0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/>
          </a:p>
          <a:p>
            <a:pPr algn="l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161400-5AB2-8487-85AD-8C28783DC5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4808" y="1589271"/>
            <a:ext cx="422182" cy="1548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F868D8-44B0-F6EB-846D-C183D38E7D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808" y="2110422"/>
            <a:ext cx="4168775" cy="2962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C78822-F669-36F4-07D5-64EF3B244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451306"/>
            <a:ext cx="4357463" cy="118123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heading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B875B2B-51BD-A838-0705-C963E63459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2975" y="2954338"/>
            <a:ext cx="4357688" cy="32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81D0B-DDD1-41C4-60F1-E0B80B6A3E2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644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175B3E9-689B-508B-3041-7A48607ED7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4800" y="327599"/>
            <a:ext cx="5778500" cy="5889600"/>
          </a:xfrm>
          <a:custGeom>
            <a:avLst/>
            <a:gdLst>
              <a:gd name="connsiteX0" fmla="*/ 1067578 w 5778500"/>
              <a:gd name="connsiteY0" fmla="*/ 0 h 5865813"/>
              <a:gd name="connsiteX1" fmla="*/ 5778500 w 5778500"/>
              <a:gd name="connsiteY1" fmla="*/ 0 h 5865813"/>
              <a:gd name="connsiteX2" fmla="*/ 5778500 w 5778500"/>
              <a:gd name="connsiteY2" fmla="*/ 0 h 5865813"/>
              <a:gd name="connsiteX3" fmla="*/ 5778500 w 5778500"/>
              <a:gd name="connsiteY3" fmla="*/ 4798235 h 5865813"/>
              <a:gd name="connsiteX4" fmla="*/ 4710922 w 5778500"/>
              <a:gd name="connsiteY4" fmla="*/ 5865813 h 5865813"/>
              <a:gd name="connsiteX5" fmla="*/ 0 w 5778500"/>
              <a:gd name="connsiteY5" fmla="*/ 5865813 h 5865813"/>
              <a:gd name="connsiteX6" fmla="*/ 0 w 5778500"/>
              <a:gd name="connsiteY6" fmla="*/ 5865813 h 5865813"/>
              <a:gd name="connsiteX7" fmla="*/ 0 w 5778500"/>
              <a:gd name="connsiteY7" fmla="*/ 1067578 h 5865813"/>
              <a:gd name="connsiteX8" fmla="*/ 1067578 w 5778500"/>
              <a:gd name="connsiteY8" fmla="*/ 0 h 5865813"/>
              <a:gd name="connsiteX0" fmla="*/ 1067578 w 5778500"/>
              <a:gd name="connsiteY0" fmla="*/ 0 h 5865813"/>
              <a:gd name="connsiteX1" fmla="*/ 5778500 w 5778500"/>
              <a:gd name="connsiteY1" fmla="*/ 0 h 5865813"/>
              <a:gd name="connsiteX2" fmla="*/ 5778500 w 5778500"/>
              <a:gd name="connsiteY2" fmla="*/ 0 h 5865813"/>
              <a:gd name="connsiteX3" fmla="*/ 5778500 w 5778500"/>
              <a:gd name="connsiteY3" fmla="*/ 4798235 h 5865813"/>
              <a:gd name="connsiteX4" fmla="*/ 4710922 w 5778500"/>
              <a:gd name="connsiteY4" fmla="*/ 5865813 h 5865813"/>
              <a:gd name="connsiteX5" fmla="*/ 0 w 5778500"/>
              <a:gd name="connsiteY5" fmla="*/ 5865813 h 5865813"/>
              <a:gd name="connsiteX6" fmla="*/ 0 w 5778500"/>
              <a:gd name="connsiteY6" fmla="*/ 5865813 h 5865813"/>
              <a:gd name="connsiteX7" fmla="*/ 1067578 w 5778500"/>
              <a:gd name="connsiteY7" fmla="*/ 0 h 5865813"/>
              <a:gd name="connsiteX0" fmla="*/ 16018 w 5778500"/>
              <a:gd name="connsiteY0" fmla="*/ 6532 h 5865813"/>
              <a:gd name="connsiteX1" fmla="*/ 5778500 w 5778500"/>
              <a:gd name="connsiteY1" fmla="*/ 0 h 5865813"/>
              <a:gd name="connsiteX2" fmla="*/ 5778500 w 5778500"/>
              <a:gd name="connsiteY2" fmla="*/ 0 h 5865813"/>
              <a:gd name="connsiteX3" fmla="*/ 5778500 w 5778500"/>
              <a:gd name="connsiteY3" fmla="*/ 4798235 h 5865813"/>
              <a:gd name="connsiteX4" fmla="*/ 4710922 w 5778500"/>
              <a:gd name="connsiteY4" fmla="*/ 5865813 h 5865813"/>
              <a:gd name="connsiteX5" fmla="*/ 0 w 5778500"/>
              <a:gd name="connsiteY5" fmla="*/ 5865813 h 5865813"/>
              <a:gd name="connsiteX6" fmla="*/ 0 w 5778500"/>
              <a:gd name="connsiteY6" fmla="*/ 5865813 h 5865813"/>
              <a:gd name="connsiteX7" fmla="*/ 16018 w 5778500"/>
              <a:gd name="connsiteY7" fmla="*/ 6532 h 586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8500" h="5865813">
                <a:moveTo>
                  <a:pt x="16018" y="6532"/>
                </a:moveTo>
                <a:lnTo>
                  <a:pt x="5778500" y="0"/>
                </a:lnTo>
                <a:lnTo>
                  <a:pt x="5778500" y="0"/>
                </a:lnTo>
                <a:lnTo>
                  <a:pt x="5778500" y="4798235"/>
                </a:lnTo>
                <a:cubicBezTo>
                  <a:pt x="5778500" y="5387842"/>
                  <a:pt x="5300529" y="5865813"/>
                  <a:pt x="4710922" y="5865813"/>
                </a:cubicBezTo>
                <a:lnTo>
                  <a:pt x="0" y="5865813"/>
                </a:lnTo>
                <a:lnTo>
                  <a:pt x="0" y="5865813"/>
                </a:lnTo>
                <a:cubicBezTo>
                  <a:pt x="5339" y="3912719"/>
                  <a:pt x="10679" y="1959626"/>
                  <a:pt x="16018" y="6532"/>
                </a:cubicBezTo>
                <a:close/>
              </a:path>
            </a:pathLst>
          </a:cu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15CBE-38A3-5B00-A165-5483FAB3A76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44B9DC-C533-BA15-2F59-B939729CA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451306"/>
            <a:ext cx="4357463" cy="118123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000"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heading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2EAAEF5-9A0D-7970-FB88-832A852F8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2975" y="2954338"/>
            <a:ext cx="4357688" cy="32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5679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5F70FC-7E93-2C6A-8F35-570AADA9BB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537600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 dirty="0"/>
              <a:t>Click to add photo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9C08B-7597-AC26-DBE4-E8797F956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201" y="2954338"/>
            <a:ext cx="422182" cy="15480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011127D-F935-F16B-DF1C-87FD0C83A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200" y="3328850"/>
            <a:ext cx="4357463" cy="23663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NZ" sz="1500" b="1" i="0" dirty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Click to add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AA263-7114-8F5E-322A-B7258A2FB24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1EBCA1-2791-BEF2-4E00-7679FCC99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451306"/>
            <a:ext cx="4357463" cy="118123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heading</a:t>
            </a:r>
          </a:p>
        </p:txBody>
      </p:sp>
    </p:spTree>
    <p:extLst>
      <p:ext uri="{BB962C8B-B14F-4D97-AF65-F5344CB8AC3E}">
        <p14:creationId xmlns:p14="http://schemas.microsoft.com/office/powerpoint/2010/main" val="24628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F9DD77-52E8-4718-81E4-ED59F5605298}"/>
              </a:ext>
            </a:extLst>
          </p:cNvPr>
          <p:cNvSpPr/>
          <p:nvPr userDrawn="1"/>
        </p:nvSpPr>
        <p:spPr>
          <a:xfrm>
            <a:off x="0" y="0"/>
            <a:ext cx="6096000" cy="6532880"/>
          </a:xfrm>
          <a:prstGeom prst="rect">
            <a:avLst/>
          </a:prstGeom>
          <a:solidFill>
            <a:srgbClr val="00CAE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D6933-CE27-0CD2-CDB9-507BF379706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67CB4A-A3DB-B902-F858-D0C6125ADB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537600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 dirty="0"/>
              <a:t>Click to add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88AA56-B031-5BB8-599B-B54FFE41C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201" y="2954338"/>
            <a:ext cx="422182" cy="1548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7E647EF-1DE6-F097-0D65-A272F24D2A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200" y="3328850"/>
            <a:ext cx="4357463" cy="23663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NZ" sz="1500" b="1" i="0" dirty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Click to add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00355D-EDEB-B56D-4ED8-1CDEDF227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451306"/>
            <a:ext cx="4357463" cy="118123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heading</a:t>
            </a:r>
          </a:p>
        </p:txBody>
      </p:sp>
    </p:spTree>
    <p:extLst>
      <p:ext uri="{BB962C8B-B14F-4D97-AF65-F5344CB8AC3E}">
        <p14:creationId xmlns:p14="http://schemas.microsoft.com/office/powerpoint/2010/main" val="196860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2743-4F97-E235-9E67-1A3CED3BE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591" y="1480457"/>
            <a:ext cx="4372328" cy="103573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heading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B1B89-DF4D-563B-B8BB-F60BF2C6AB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590" y="2934192"/>
            <a:ext cx="422182" cy="15480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72B0617-1F44-D513-97C3-FE964C29C93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323E79-77A9-B912-9BA3-2FC631739B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1480457"/>
            <a:ext cx="3897085" cy="38970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AA5B1B-E176-738B-499E-14DF28B8A8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591" y="3428999"/>
            <a:ext cx="4372328" cy="19485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3118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2743-4F97-E235-9E67-1A3CED3BE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452879"/>
            <a:ext cx="3240000" cy="606214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heading</a:t>
            </a:r>
            <a:br>
              <a:rPr lang="en-GB" dirty="0"/>
            </a:br>
            <a:endParaRPr lang="en-GB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9DDB06C-B562-EB7F-B363-0024F9B0AC5F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48752" y="1452879"/>
            <a:ext cx="6970586" cy="4047163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 dirty="0"/>
              <a:t>Click to add chart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B537E3-229E-FED2-5B50-326F2527E1F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432967-77B4-DB5F-4312-ADC0576C0D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200" y="2260042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0820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2743-4F97-E235-9E67-1A3CED3BE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821600"/>
            <a:ext cx="3238500" cy="56728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heading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492F1D7-4F07-C73C-5D98-F75A53A364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5F0BA-C885-83BE-E073-AC0D2AF484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6000" y="1820197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0EA4A5-5289-7CC5-6A64-B517EE2138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200" y="2649600"/>
            <a:ext cx="3238500" cy="24100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9EB725-A1E8-4685-47C8-CA3C273D5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8685" y="1820197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242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2743-4F97-E235-9E67-1A3CED3BE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821600"/>
            <a:ext cx="3238500" cy="56728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heading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4F4C87-951B-B81D-7B6E-1608FA90FFD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8008685" y="1810800"/>
            <a:ext cx="3240115" cy="3240000"/>
          </a:xfrm>
          <a:custGeom>
            <a:avLst/>
            <a:gdLst>
              <a:gd name="connsiteX0" fmla="*/ 968642 w 3186113"/>
              <a:gd name="connsiteY0" fmla="*/ 0 h 3186113"/>
              <a:gd name="connsiteX1" fmla="*/ 3186113 w 3186113"/>
              <a:gd name="connsiteY1" fmla="*/ 0 h 3186113"/>
              <a:gd name="connsiteX2" fmla="*/ 3186113 w 3186113"/>
              <a:gd name="connsiteY2" fmla="*/ 0 h 3186113"/>
              <a:gd name="connsiteX3" fmla="*/ 3186113 w 3186113"/>
              <a:gd name="connsiteY3" fmla="*/ 2217471 h 3186113"/>
              <a:gd name="connsiteX4" fmla="*/ 2217471 w 3186113"/>
              <a:gd name="connsiteY4" fmla="*/ 3186113 h 3186113"/>
              <a:gd name="connsiteX5" fmla="*/ 0 w 3186113"/>
              <a:gd name="connsiteY5" fmla="*/ 3186113 h 3186113"/>
              <a:gd name="connsiteX6" fmla="*/ 0 w 3186113"/>
              <a:gd name="connsiteY6" fmla="*/ 3186113 h 3186113"/>
              <a:gd name="connsiteX7" fmla="*/ 0 w 3186113"/>
              <a:gd name="connsiteY7" fmla="*/ 968642 h 3186113"/>
              <a:gd name="connsiteX8" fmla="*/ 968642 w 3186113"/>
              <a:gd name="connsiteY8" fmla="*/ 0 h 3186113"/>
              <a:gd name="connsiteX0" fmla="*/ 968642 w 3186113"/>
              <a:gd name="connsiteY0" fmla="*/ 0 h 3186113"/>
              <a:gd name="connsiteX1" fmla="*/ 3186113 w 3186113"/>
              <a:gd name="connsiteY1" fmla="*/ 0 h 3186113"/>
              <a:gd name="connsiteX2" fmla="*/ 3186113 w 3186113"/>
              <a:gd name="connsiteY2" fmla="*/ 0 h 3186113"/>
              <a:gd name="connsiteX3" fmla="*/ 3186113 w 3186113"/>
              <a:gd name="connsiteY3" fmla="*/ 2217471 h 3186113"/>
              <a:gd name="connsiteX4" fmla="*/ 2217471 w 3186113"/>
              <a:gd name="connsiteY4" fmla="*/ 3186113 h 3186113"/>
              <a:gd name="connsiteX5" fmla="*/ 0 w 3186113"/>
              <a:gd name="connsiteY5" fmla="*/ 3186113 h 3186113"/>
              <a:gd name="connsiteX6" fmla="*/ 0 w 3186113"/>
              <a:gd name="connsiteY6" fmla="*/ 3186113 h 3186113"/>
              <a:gd name="connsiteX7" fmla="*/ 968642 w 3186113"/>
              <a:gd name="connsiteY7" fmla="*/ 0 h 3186113"/>
              <a:gd name="connsiteX0" fmla="*/ 1991 w 3186113"/>
              <a:gd name="connsiteY0" fmla="*/ 0 h 3186113"/>
              <a:gd name="connsiteX1" fmla="*/ 3186113 w 3186113"/>
              <a:gd name="connsiteY1" fmla="*/ 0 h 3186113"/>
              <a:gd name="connsiteX2" fmla="*/ 3186113 w 3186113"/>
              <a:gd name="connsiteY2" fmla="*/ 0 h 3186113"/>
              <a:gd name="connsiteX3" fmla="*/ 3186113 w 3186113"/>
              <a:gd name="connsiteY3" fmla="*/ 2217471 h 3186113"/>
              <a:gd name="connsiteX4" fmla="*/ 2217471 w 3186113"/>
              <a:gd name="connsiteY4" fmla="*/ 3186113 h 3186113"/>
              <a:gd name="connsiteX5" fmla="*/ 0 w 3186113"/>
              <a:gd name="connsiteY5" fmla="*/ 3186113 h 3186113"/>
              <a:gd name="connsiteX6" fmla="*/ 0 w 3186113"/>
              <a:gd name="connsiteY6" fmla="*/ 3186113 h 3186113"/>
              <a:gd name="connsiteX7" fmla="*/ 1991 w 3186113"/>
              <a:gd name="connsiteY7" fmla="*/ 0 h 318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6113" h="3186113">
                <a:moveTo>
                  <a:pt x="1991" y="0"/>
                </a:moveTo>
                <a:lnTo>
                  <a:pt x="3186113" y="0"/>
                </a:lnTo>
                <a:lnTo>
                  <a:pt x="3186113" y="0"/>
                </a:lnTo>
                <a:lnTo>
                  <a:pt x="3186113" y="2217471"/>
                </a:lnTo>
                <a:cubicBezTo>
                  <a:pt x="3186113" y="2752437"/>
                  <a:pt x="2752437" y="3186113"/>
                  <a:pt x="2217471" y="3186113"/>
                </a:cubicBezTo>
                <a:lnTo>
                  <a:pt x="0" y="3186113"/>
                </a:lnTo>
                <a:lnTo>
                  <a:pt x="0" y="3186113"/>
                </a:lnTo>
                <a:cubicBezTo>
                  <a:pt x="664" y="2124075"/>
                  <a:pt x="1327" y="1062038"/>
                  <a:pt x="1991" y="0"/>
                </a:cubicBezTo>
                <a:close/>
              </a:path>
            </a:pathLst>
          </a:custGeom>
          <a:solidFill>
            <a:srgbClr val="0C0C48">
              <a:alpha val="15000"/>
            </a:srgbClr>
          </a:solidFill>
        </p:spPr>
        <p:txBody>
          <a:bodyPr bIns="144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 dirty="0"/>
              <a:t>Click to add photo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492F1D7-4F07-C73C-5D98-F75A53A364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5F0BA-C885-83BE-E073-AC0D2AF484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6000" y="1820197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0EA4A5-5289-7CC5-6A64-B517EE2138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200" y="2649600"/>
            <a:ext cx="3238500" cy="24100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7505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AFC8C0-2B43-44A3-7BD2-3D690DD29C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6000" y="1809000"/>
            <a:ext cx="3240000" cy="3240000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 dirty="0"/>
              <a:t>Click to add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F97E99-70B1-FDB4-600A-DB9B9A85C89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07750" y="1815351"/>
            <a:ext cx="3241050" cy="3233650"/>
          </a:xfrm>
          <a:custGeom>
            <a:avLst/>
            <a:gdLst>
              <a:gd name="connsiteX0" fmla="*/ 1065538 w 3179762"/>
              <a:gd name="connsiteY0" fmla="*/ 0 h 3181350"/>
              <a:gd name="connsiteX1" fmla="*/ 2114224 w 3179762"/>
              <a:gd name="connsiteY1" fmla="*/ 0 h 3181350"/>
              <a:gd name="connsiteX2" fmla="*/ 3179762 w 3179762"/>
              <a:gd name="connsiteY2" fmla="*/ 1065538 h 3181350"/>
              <a:gd name="connsiteX3" fmla="*/ 3179762 w 3179762"/>
              <a:gd name="connsiteY3" fmla="*/ 3181350 h 3181350"/>
              <a:gd name="connsiteX4" fmla="*/ 3179762 w 3179762"/>
              <a:gd name="connsiteY4" fmla="*/ 3181350 h 3181350"/>
              <a:gd name="connsiteX5" fmla="*/ 0 w 3179762"/>
              <a:gd name="connsiteY5" fmla="*/ 3181350 h 3181350"/>
              <a:gd name="connsiteX6" fmla="*/ 0 w 3179762"/>
              <a:gd name="connsiteY6" fmla="*/ 3181350 h 3181350"/>
              <a:gd name="connsiteX7" fmla="*/ 0 w 3179762"/>
              <a:gd name="connsiteY7" fmla="*/ 1065538 h 3181350"/>
              <a:gd name="connsiteX8" fmla="*/ 1065538 w 3179762"/>
              <a:gd name="connsiteY8" fmla="*/ 0 h 3181350"/>
              <a:gd name="connsiteX0" fmla="*/ 1065538 w 3179762"/>
              <a:gd name="connsiteY0" fmla="*/ 0 h 3181350"/>
              <a:gd name="connsiteX1" fmla="*/ 2114224 w 3179762"/>
              <a:gd name="connsiteY1" fmla="*/ 0 h 3181350"/>
              <a:gd name="connsiteX2" fmla="*/ 3179762 w 3179762"/>
              <a:gd name="connsiteY2" fmla="*/ 1065538 h 3181350"/>
              <a:gd name="connsiteX3" fmla="*/ 3179762 w 3179762"/>
              <a:gd name="connsiteY3" fmla="*/ 3181350 h 3181350"/>
              <a:gd name="connsiteX4" fmla="*/ 3179762 w 3179762"/>
              <a:gd name="connsiteY4" fmla="*/ 3181350 h 3181350"/>
              <a:gd name="connsiteX5" fmla="*/ 0 w 3179762"/>
              <a:gd name="connsiteY5" fmla="*/ 3181350 h 3181350"/>
              <a:gd name="connsiteX6" fmla="*/ 0 w 3179762"/>
              <a:gd name="connsiteY6" fmla="*/ 3181350 h 3181350"/>
              <a:gd name="connsiteX7" fmla="*/ 1065538 w 3179762"/>
              <a:gd name="connsiteY7" fmla="*/ 0 h 3181350"/>
              <a:gd name="connsiteX0" fmla="*/ 20509 w 3179762"/>
              <a:gd name="connsiteY0" fmla="*/ 0 h 3181350"/>
              <a:gd name="connsiteX1" fmla="*/ 2114224 w 3179762"/>
              <a:gd name="connsiteY1" fmla="*/ 0 h 3181350"/>
              <a:gd name="connsiteX2" fmla="*/ 3179762 w 3179762"/>
              <a:gd name="connsiteY2" fmla="*/ 1065538 h 3181350"/>
              <a:gd name="connsiteX3" fmla="*/ 3179762 w 3179762"/>
              <a:gd name="connsiteY3" fmla="*/ 3181350 h 3181350"/>
              <a:gd name="connsiteX4" fmla="*/ 3179762 w 3179762"/>
              <a:gd name="connsiteY4" fmla="*/ 3181350 h 3181350"/>
              <a:gd name="connsiteX5" fmla="*/ 0 w 3179762"/>
              <a:gd name="connsiteY5" fmla="*/ 3181350 h 3181350"/>
              <a:gd name="connsiteX6" fmla="*/ 0 w 3179762"/>
              <a:gd name="connsiteY6" fmla="*/ 3181350 h 3181350"/>
              <a:gd name="connsiteX7" fmla="*/ 20509 w 3179762"/>
              <a:gd name="connsiteY7" fmla="*/ 0 h 3181350"/>
              <a:gd name="connsiteX0" fmla="*/ 13978 w 3179762"/>
              <a:gd name="connsiteY0" fmla="*/ 0 h 3187881"/>
              <a:gd name="connsiteX1" fmla="*/ 2114224 w 3179762"/>
              <a:gd name="connsiteY1" fmla="*/ 6531 h 3187881"/>
              <a:gd name="connsiteX2" fmla="*/ 3179762 w 3179762"/>
              <a:gd name="connsiteY2" fmla="*/ 1072069 h 3187881"/>
              <a:gd name="connsiteX3" fmla="*/ 3179762 w 3179762"/>
              <a:gd name="connsiteY3" fmla="*/ 3187881 h 3187881"/>
              <a:gd name="connsiteX4" fmla="*/ 3179762 w 3179762"/>
              <a:gd name="connsiteY4" fmla="*/ 3187881 h 3187881"/>
              <a:gd name="connsiteX5" fmla="*/ 0 w 3179762"/>
              <a:gd name="connsiteY5" fmla="*/ 3187881 h 3187881"/>
              <a:gd name="connsiteX6" fmla="*/ 0 w 3179762"/>
              <a:gd name="connsiteY6" fmla="*/ 3187881 h 3187881"/>
              <a:gd name="connsiteX7" fmla="*/ 13978 w 3179762"/>
              <a:gd name="connsiteY7" fmla="*/ 0 h 3187881"/>
              <a:gd name="connsiteX0" fmla="*/ 13978 w 3179762"/>
              <a:gd name="connsiteY0" fmla="*/ 0 h 3187881"/>
              <a:gd name="connsiteX1" fmla="*/ 2114224 w 3179762"/>
              <a:gd name="connsiteY1" fmla="*/ 6531 h 3187881"/>
              <a:gd name="connsiteX2" fmla="*/ 3179762 w 3179762"/>
              <a:gd name="connsiteY2" fmla="*/ 1072069 h 3187881"/>
              <a:gd name="connsiteX3" fmla="*/ 3179762 w 3179762"/>
              <a:gd name="connsiteY3" fmla="*/ 3187881 h 3187881"/>
              <a:gd name="connsiteX4" fmla="*/ 3179762 w 3179762"/>
              <a:gd name="connsiteY4" fmla="*/ 3187881 h 3187881"/>
              <a:gd name="connsiteX5" fmla="*/ 0 w 3179762"/>
              <a:gd name="connsiteY5" fmla="*/ 3187881 h 3187881"/>
              <a:gd name="connsiteX6" fmla="*/ 0 w 3179762"/>
              <a:gd name="connsiteY6" fmla="*/ 3187881 h 3187881"/>
              <a:gd name="connsiteX7" fmla="*/ 13978 w 3179762"/>
              <a:gd name="connsiteY7" fmla="*/ 0 h 3187881"/>
              <a:gd name="connsiteX0" fmla="*/ 13978 w 3179762"/>
              <a:gd name="connsiteY0" fmla="*/ 0 h 3187881"/>
              <a:gd name="connsiteX1" fmla="*/ 2114224 w 3179762"/>
              <a:gd name="connsiteY1" fmla="*/ 6531 h 3187881"/>
              <a:gd name="connsiteX2" fmla="*/ 3179762 w 3179762"/>
              <a:gd name="connsiteY2" fmla="*/ 1072069 h 3187881"/>
              <a:gd name="connsiteX3" fmla="*/ 3179762 w 3179762"/>
              <a:gd name="connsiteY3" fmla="*/ 3187881 h 3187881"/>
              <a:gd name="connsiteX4" fmla="*/ 3179762 w 3179762"/>
              <a:gd name="connsiteY4" fmla="*/ 3187881 h 3187881"/>
              <a:gd name="connsiteX5" fmla="*/ 0 w 3179762"/>
              <a:gd name="connsiteY5" fmla="*/ 3187881 h 3187881"/>
              <a:gd name="connsiteX6" fmla="*/ 0 w 3179762"/>
              <a:gd name="connsiteY6" fmla="*/ 3187881 h 3187881"/>
              <a:gd name="connsiteX7" fmla="*/ 13978 w 3179762"/>
              <a:gd name="connsiteY7" fmla="*/ 0 h 3187881"/>
              <a:gd name="connsiteX0" fmla="*/ 13978 w 3179762"/>
              <a:gd name="connsiteY0" fmla="*/ 0 h 3187881"/>
              <a:gd name="connsiteX1" fmla="*/ 2114224 w 3179762"/>
              <a:gd name="connsiteY1" fmla="*/ 6531 h 3187881"/>
              <a:gd name="connsiteX2" fmla="*/ 3179762 w 3179762"/>
              <a:gd name="connsiteY2" fmla="*/ 1072069 h 3187881"/>
              <a:gd name="connsiteX3" fmla="*/ 3179762 w 3179762"/>
              <a:gd name="connsiteY3" fmla="*/ 3187881 h 3187881"/>
              <a:gd name="connsiteX4" fmla="*/ 3179762 w 3179762"/>
              <a:gd name="connsiteY4" fmla="*/ 3187881 h 3187881"/>
              <a:gd name="connsiteX5" fmla="*/ 0 w 3179762"/>
              <a:gd name="connsiteY5" fmla="*/ 3187881 h 3187881"/>
              <a:gd name="connsiteX6" fmla="*/ 0 w 3179762"/>
              <a:gd name="connsiteY6" fmla="*/ 3187881 h 3187881"/>
              <a:gd name="connsiteX7" fmla="*/ 13978 w 3179762"/>
              <a:gd name="connsiteY7" fmla="*/ 0 h 3187881"/>
              <a:gd name="connsiteX0" fmla="*/ 7746 w 3179762"/>
              <a:gd name="connsiteY0" fmla="*/ 0 h 3184757"/>
              <a:gd name="connsiteX1" fmla="*/ 2114224 w 3179762"/>
              <a:gd name="connsiteY1" fmla="*/ 3407 h 3184757"/>
              <a:gd name="connsiteX2" fmla="*/ 3179762 w 3179762"/>
              <a:gd name="connsiteY2" fmla="*/ 1068945 h 3184757"/>
              <a:gd name="connsiteX3" fmla="*/ 3179762 w 3179762"/>
              <a:gd name="connsiteY3" fmla="*/ 3184757 h 3184757"/>
              <a:gd name="connsiteX4" fmla="*/ 3179762 w 3179762"/>
              <a:gd name="connsiteY4" fmla="*/ 3184757 h 3184757"/>
              <a:gd name="connsiteX5" fmla="*/ 0 w 3179762"/>
              <a:gd name="connsiteY5" fmla="*/ 3184757 h 3184757"/>
              <a:gd name="connsiteX6" fmla="*/ 0 w 3179762"/>
              <a:gd name="connsiteY6" fmla="*/ 3184757 h 3184757"/>
              <a:gd name="connsiteX7" fmla="*/ 7746 w 3179762"/>
              <a:gd name="connsiteY7" fmla="*/ 0 h 3184757"/>
              <a:gd name="connsiteX0" fmla="*/ 2544 w 3180792"/>
              <a:gd name="connsiteY0" fmla="*/ 0 h 3184757"/>
              <a:gd name="connsiteX1" fmla="*/ 2115254 w 3180792"/>
              <a:gd name="connsiteY1" fmla="*/ 3407 h 3184757"/>
              <a:gd name="connsiteX2" fmla="*/ 3180792 w 3180792"/>
              <a:gd name="connsiteY2" fmla="*/ 1068945 h 3184757"/>
              <a:gd name="connsiteX3" fmla="*/ 3180792 w 3180792"/>
              <a:gd name="connsiteY3" fmla="*/ 3184757 h 3184757"/>
              <a:gd name="connsiteX4" fmla="*/ 3180792 w 3180792"/>
              <a:gd name="connsiteY4" fmla="*/ 3184757 h 3184757"/>
              <a:gd name="connsiteX5" fmla="*/ 1030 w 3180792"/>
              <a:gd name="connsiteY5" fmla="*/ 3184757 h 3184757"/>
              <a:gd name="connsiteX6" fmla="*/ 1030 w 3180792"/>
              <a:gd name="connsiteY6" fmla="*/ 3184757 h 3184757"/>
              <a:gd name="connsiteX7" fmla="*/ 2544 w 3180792"/>
              <a:gd name="connsiteY7" fmla="*/ 0 h 3184757"/>
              <a:gd name="connsiteX0" fmla="*/ 2544 w 3180792"/>
              <a:gd name="connsiteY0" fmla="*/ 0 h 3181633"/>
              <a:gd name="connsiteX1" fmla="*/ 2115254 w 3180792"/>
              <a:gd name="connsiteY1" fmla="*/ 283 h 3181633"/>
              <a:gd name="connsiteX2" fmla="*/ 3180792 w 3180792"/>
              <a:gd name="connsiteY2" fmla="*/ 1065821 h 3181633"/>
              <a:gd name="connsiteX3" fmla="*/ 3180792 w 3180792"/>
              <a:gd name="connsiteY3" fmla="*/ 3181633 h 3181633"/>
              <a:gd name="connsiteX4" fmla="*/ 3180792 w 3180792"/>
              <a:gd name="connsiteY4" fmla="*/ 3181633 h 3181633"/>
              <a:gd name="connsiteX5" fmla="*/ 1030 w 3180792"/>
              <a:gd name="connsiteY5" fmla="*/ 3181633 h 3181633"/>
              <a:gd name="connsiteX6" fmla="*/ 1030 w 3180792"/>
              <a:gd name="connsiteY6" fmla="*/ 3181633 h 3181633"/>
              <a:gd name="connsiteX7" fmla="*/ 2544 w 3180792"/>
              <a:gd name="connsiteY7" fmla="*/ 0 h 318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792" h="3181633">
                <a:moveTo>
                  <a:pt x="2544" y="0"/>
                </a:moveTo>
                <a:lnTo>
                  <a:pt x="2115254" y="283"/>
                </a:lnTo>
                <a:cubicBezTo>
                  <a:pt x="2703734" y="283"/>
                  <a:pt x="3180792" y="477341"/>
                  <a:pt x="3180792" y="1065821"/>
                </a:cubicBezTo>
                <a:lnTo>
                  <a:pt x="3180792" y="3181633"/>
                </a:lnTo>
                <a:lnTo>
                  <a:pt x="3180792" y="3181633"/>
                </a:lnTo>
                <a:lnTo>
                  <a:pt x="1030" y="3181633"/>
                </a:lnTo>
                <a:lnTo>
                  <a:pt x="1030" y="3181633"/>
                </a:lnTo>
                <a:cubicBezTo>
                  <a:pt x="5689" y="2119006"/>
                  <a:pt x="-4445" y="1593940"/>
                  <a:pt x="2544" y="0"/>
                </a:cubicBezTo>
                <a:close/>
              </a:path>
            </a:pathLst>
          </a:cu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FontTx/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3D4DF-C681-4A3F-5915-D14034DB3D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34AF69-C1CD-30E4-E74E-B98864A078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200" y="2649601"/>
            <a:ext cx="3240000" cy="239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B2ABC3-9A0B-CE5E-D172-2E7554667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821600"/>
            <a:ext cx="3238500" cy="56728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1504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3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55F36A-E35C-217B-2378-1F59369499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244" y="2709081"/>
            <a:ext cx="5780549" cy="1171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the title of your presentation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6061771C-ACC7-5F08-F4AD-55C945D7A2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8244" y="3994956"/>
            <a:ext cx="5753100" cy="741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your subheading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13306AAB-0E65-4DE1-EFEC-866EE46FB7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8244" y="5776354"/>
            <a:ext cx="1875007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FF2F5BF7-1A91-87F1-6CAA-8F913C11A8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0813" y="5780933"/>
            <a:ext cx="2790571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5139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F9DD77-52E8-4718-81E4-ED59F5605298}"/>
              </a:ext>
            </a:extLst>
          </p:cNvPr>
          <p:cNvSpPr/>
          <p:nvPr userDrawn="1"/>
        </p:nvSpPr>
        <p:spPr>
          <a:xfrm>
            <a:off x="0" y="0"/>
            <a:ext cx="4673600" cy="6533663"/>
          </a:xfrm>
          <a:prstGeom prst="rect">
            <a:avLst/>
          </a:prstGeom>
          <a:solidFill>
            <a:srgbClr val="00CAE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E09DF-B743-DBFE-62D5-E195020BA1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0AF39D-6E78-545C-C3B8-B38EDAA7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199" y="1502561"/>
            <a:ext cx="3239999" cy="50196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heading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2BE3082-8A12-A99D-E6E1-E233217543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3199" y="2292699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9E6F7D6-677B-BAA8-BAE0-A0619DF8E1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0"/>
            <a:ext cx="7518400" cy="6533999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4367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17CBA1-044C-650E-5879-150373E6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199" y="1502561"/>
            <a:ext cx="3239999" cy="50196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8794AFB-A3F5-CCD0-ACF5-4D8A67FD82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533999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 dirty="0"/>
              <a:t>Click to add photo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B256EA1-DB2C-E6EF-6A99-CE8D89F1D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199" y="2292699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02309-7876-5383-8A76-D7FD521494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25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F21C069-3818-B94E-DF50-26D6D4A767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60"/>
            <a:ext cx="12192000" cy="653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90000" bIns="1080000"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 dirty="0"/>
              <a:t>Click to add image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18F6D9-5CF8-6C2F-2DD3-C39C1CE828E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3 November 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54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2">
    <p:bg>
      <p:bgPr>
        <a:blipFill dpi="0"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E316E-77D6-F853-3769-4CCD37B267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7513" y="2125663"/>
            <a:ext cx="8817927" cy="2633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74A844-E4FF-ABA7-3904-C853A90472C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3 November 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2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62DBA5-F70D-5B8A-6B74-7E05A7517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080" y="1230177"/>
            <a:ext cx="4661263" cy="47533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 b="0" i="0">
                <a:solidFill>
                  <a:srgbClr val="00CAE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NZ" dirty="0">
                <a:effectLst/>
                <a:latin typeface="Inter" panose="02000503000000020004" pitchFamily="2" charset="0"/>
              </a:rPr>
              <a:t>Part one:</a:t>
            </a:r>
            <a:endParaRPr lang="en-NZ" dirty="0">
              <a:solidFill>
                <a:srgbClr val="00CAEF"/>
              </a:solidFill>
              <a:effectLst/>
              <a:latin typeface="Inter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C2D2-1C89-5FC7-C0BE-FDF858C1C5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1080" y="1803817"/>
            <a:ext cx="4661262" cy="72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Section heading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FE8A6C-1D71-B91A-F3E6-D33DF826D37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3 November 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266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E680-8ECF-105E-C631-C321AFAD4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080" y="1230177"/>
            <a:ext cx="4661263" cy="47533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NZ" dirty="0">
                <a:effectLst/>
                <a:latin typeface="Inter" panose="02000503000000020004" pitchFamily="2" charset="0"/>
              </a:rPr>
              <a:t>Part two:</a:t>
            </a:r>
            <a:endParaRPr lang="en-NZ" dirty="0">
              <a:solidFill>
                <a:srgbClr val="00CAEF"/>
              </a:solidFill>
              <a:effectLst/>
              <a:latin typeface="Inter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6EDC2-761A-85A9-2E81-C7B0D7B1E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1080" y="1803817"/>
            <a:ext cx="4661262" cy="72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Section heading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24CA4-F908-0D66-1305-3BD65287AB6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3 November 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78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2DF96CA-A40E-4A01-7274-3DB780CE7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080" y="1230177"/>
            <a:ext cx="4661263" cy="47533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NZ" dirty="0">
                <a:effectLst/>
                <a:latin typeface="Inter" panose="02000503000000020004" pitchFamily="2" charset="0"/>
              </a:rPr>
              <a:t>Part three:</a:t>
            </a:r>
            <a:endParaRPr lang="en-NZ" dirty="0">
              <a:solidFill>
                <a:srgbClr val="00CAEF"/>
              </a:solidFill>
              <a:effectLst/>
              <a:latin typeface="Inter" panose="02000503000000020004" pitchFamily="2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5D12119-18FB-83EA-CBD7-55B602CB9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1080" y="1803817"/>
            <a:ext cx="4661262" cy="72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Section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1F961-14F5-3FAE-4111-93FE744660A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3 November 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s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6B7EB4E-7FEF-AD60-35A6-7984842C3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080" y="1230177"/>
            <a:ext cx="4661263" cy="47533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NZ" dirty="0">
                <a:effectLst/>
                <a:latin typeface="Inter" panose="02000503000000020004" pitchFamily="2" charset="0"/>
              </a:rPr>
              <a:t>Part four:</a:t>
            </a:r>
            <a:endParaRPr lang="en-NZ" dirty="0">
              <a:solidFill>
                <a:srgbClr val="00CAEF"/>
              </a:solidFill>
              <a:effectLst/>
              <a:latin typeface="Inter" panose="02000503000000020004" pitchFamily="2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ADFC04B-AFA2-2F51-1920-73C046ACCD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1080" y="1803817"/>
            <a:ext cx="4661262" cy="72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F2BD4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Section heading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D305F-DE01-90B7-57CD-358A2C6393F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3 November 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21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99485E7-D36E-26AA-3719-0499EE2B90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244" y="2709081"/>
            <a:ext cx="5780549" cy="1171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the title of your presentation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366A901-07CD-B1C0-E2F3-1123C8E64F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8244" y="3994956"/>
            <a:ext cx="5753100" cy="741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your subheading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882CB3A-218D-DCA7-EBED-80B32C5F4B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8244" y="5776354"/>
            <a:ext cx="1875007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A48DFB67-0770-E2B0-8BB6-8EFAA03A28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0813" y="5780933"/>
            <a:ext cx="2790571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16229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E15AF4F-F4B6-4678-CE3E-32C5282185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244" y="2709081"/>
            <a:ext cx="5780549" cy="1171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the title of your presentation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72542DB-ADB4-53C3-9FAA-AFB2D2259C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8244" y="3994956"/>
            <a:ext cx="5753100" cy="741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your subheading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A0A5173-672C-18D3-B3D0-71F024945C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8244" y="5776354"/>
            <a:ext cx="1875007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3E98A10C-9F42-4754-A25E-127B9C5D0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0813" y="5780933"/>
            <a:ext cx="2790571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00598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2743-4F97-E235-9E67-1A3CED3BE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591" y="1480457"/>
            <a:ext cx="4372328" cy="103573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heading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B1B89-DF4D-563B-B8BB-F60BF2C6AB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590" y="2934192"/>
            <a:ext cx="422182" cy="15480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72B0617-1F44-D513-97C3-FE964C29C93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323E79-77A9-B912-9BA3-2FC631739B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1480457"/>
            <a:ext cx="3897085" cy="38970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AA5B1B-E176-738B-499E-14DF28B8A8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591" y="3428999"/>
            <a:ext cx="4372328" cy="19485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464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2743-4F97-E235-9E67-1A3CED3BE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821600"/>
            <a:ext cx="3238500" cy="56728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heading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492F1D7-4F07-C73C-5D98-F75A53A364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5F0BA-C885-83BE-E073-AC0D2AF484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6000" y="1820197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0EA4A5-5289-7CC5-6A64-B517EE2138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200" y="2649600"/>
            <a:ext cx="3238500" cy="24100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9EB725-A1E8-4685-47C8-CA3C273D5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8685" y="1820197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639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2743-4F97-E235-9E67-1A3CED3BE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821600"/>
            <a:ext cx="3238500" cy="56728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heading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4F4C87-951B-B81D-7B6E-1608FA90FFD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8008685" y="1810800"/>
            <a:ext cx="3240115" cy="3240000"/>
          </a:xfrm>
          <a:custGeom>
            <a:avLst/>
            <a:gdLst>
              <a:gd name="connsiteX0" fmla="*/ 968642 w 3186113"/>
              <a:gd name="connsiteY0" fmla="*/ 0 h 3186113"/>
              <a:gd name="connsiteX1" fmla="*/ 3186113 w 3186113"/>
              <a:gd name="connsiteY1" fmla="*/ 0 h 3186113"/>
              <a:gd name="connsiteX2" fmla="*/ 3186113 w 3186113"/>
              <a:gd name="connsiteY2" fmla="*/ 0 h 3186113"/>
              <a:gd name="connsiteX3" fmla="*/ 3186113 w 3186113"/>
              <a:gd name="connsiteY3" fmla="*/ 2217471 h 3186113"/>
              <a:gd name="connsiteX4" fmla="*/ 2217471 w 3186113"/>
              <a:gd name="connsiteY4" fmla="*/ 3186113 h 3186113"/>
              <a:gd name="connsiteX5" fmla="*/ 0 w 3186113"/>
              <a:gd name="connsiteY5" fmla="*/ 3186113 h 3186113"/>
              <a:gd name="connsiteX6" fmla="*/ 0 w 3186113"/>
              <a:gd name="connsiteY6" fmla="*/ 3186113 h 3186113"/>
              <a:gd name="connsiteX7" fmla="*/ 0 w 3186113"/>
              <a:gd name="connsiteY7" fmla="*/ 968642 h 3186113"/>
              <a:gd name="connsiteX8" fmla="*/ 968642 w 3186113"/>
              <a:gd name="connsiteY8" fmla="*/ 0 h 3186113"/>
              <a:gd name="connsiteX0" fmla="*/ 968642 w 3186113"/>
              <a:gd name="connsiteY0" fmla="*/ 0 h 3186113"/>
              <a:gd name="connsiteX1" fmla="*/ 3186113 w 3186113"/>
              <a:gd name="connsiteY1" fmla="*/ 0 h 3186113"/>
              <a:gd name="connsiteX2" fmla="*/ 3186113 w 3186113"/>
              <a:gd name="connsiteY2" fmla="*/ 0 h 3186113"/>
              <a:gd name="connsiteX3" fmla="*/ 3186113 w 3186113"/>
              <a:gd name="connsiteY3" fmla="*/ 2217471 h 3186113"/>
              <a:gd name="connsiteX4" fmla="*/ 2217471 w 3186113"/>
              <a:gd name="connsiteY4" fmla="*/ 3186113 h 3186113"/>
              <a:gd name="connsiteX5" fmla="*/ 0 w 3186113"/>
              <a:gd name="connsiteY5" fmla="*/ 3186113 h 3186113"/>
              <a:gd name="connsiteX6" fmla="*/ 0 w 3186113"/>
              <a:gd name="connsiteY6" fmla="*/ 3186113 h 3186113"/>
              <a:gd name="connsiteX7" fmla="*/ 968642 w 3186113"/>
              <a:gd name="connsiteY7" fmla="*/ 0 h 3186113"/>
              <a:gd name="connsiteX0" fmla="*/ 1991 w 3186113"/>
              <a:gd name="connsiteY0" fmla="*/ 0 h 3186113"/>
              <a:gd name="connsiteX1" fmla="*/ 3186113 w 3186113"/>
              <a:gd name="connsiteY1" fmla="*/ 0 h 3186113"/>
              <a:gd name="connsiteX2" fmla="*/ 3186113 w 3186113"/>
              <a:gd name="connsiteY2" fmla="*/ 0 h 3186113"/>
              <a:gd name="connsiteX3" fmla="*/ 3186113 w 3186113"/>
              <a:gd name="connsiteY3" fmla="*/ 2217471 h 3186113"/>
              <a:gd name="connsiteX4" fmla="*/ 2217471 w 3186113"/>
              <a:gd name="connsiteY4" fmla="*/ 3186113 h 3186113"/>
              <a:gd name="connsiteX5" fmla="*/ 0 w 3186113"/>
              <a:gd name="connsiteY5" fmla="*/ 3186113 h 3186113"/>
              <a:gd name="connsiteX6" fmla="*/ 0 w 3186113"/>
              <a:gd name="connsiteY6" fmla="*/ 3186113 h 3186113"/>
              <a:gd name="connsiteX7" fmla="*/ 1991 w 3186113"/>
              <a:gd name="connsiteY7" fmla="*/ 0 h 318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6113" h="3186113">
                <a:moveTo>
                  <a:pt x="1991" y="0"/>
                </a:moveTo>
                <a:lnTo>
                  <a:pt x="3186113" y="0"/>
                </a:lnTo>
                <a:lnTo>
                  <a:pt x="3186113" y="0"/>
                </a:lnTo>
                <a:lnTo>
                  <a:pt x="3186113" y="2217471"/>
                </a:lnTo>
                <a:cubicBezTo>
                  <a:pt x="3186113" y="2752437"/>
                  <a:pt x="2752437" y="3186113"/>
                  <a:pt x="2217471" y="3186113"/>
                </a:cubicBezTo>
                <a:lnTo>
                  <a:pt x="0" y="3186113"/>
                </a:lnTo>
                <a:lnTo>
                  <a:pt x="0" y="3186113"/>
                </a:lnTo>
                <a:cubicBezTo>
                  <a:pt x="664" y="2124075"/>
                  <a:pt x="1327" y="1062038"/>
                  <a:pt x="1991" y="0"/>
                </a:cubicBezTo>
                <a:close/>
              </a:path>
            </a:pathLst>
          </a:custGeom>
          <a:solidFill>
            <a:srgbClr val="0C0C48">
              <a:alpha val="15000"/>
            </a:srgbClr>
          </a:solidFill>
        </p:spPr>
        <p:txBody>
          <a:bodyPr bIns="144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 dirty="0"/>
              <a:t>Click to add photo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492F1D7-4F07-C73C-5D98-F75A53A364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5F0BA-C885-83BE-E073-AC0D2AF484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6000" y="1820197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0EA4A5-5289-7CC5-6A64-B517EE2138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200" y="2649600"/>
            <a:ext cx="3238500" cy="24100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6867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AFC8C0-2B43-44A3-7BD2-3D690DD29C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6000" y="1809000"/>
            <a:ext cx="3240000" cy="3240000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 dirty="0"/>
              <a:t>Click to add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F97E99-70B1-FDB4-600A-DB9B9A85C89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07750" y="1815351"/>
            <a:ext cx="3241050" cy="3233650"/>
          </a:xfrm>
          <a:custGeom>
            <a:avLst/>
            <a:gdLst>
              <a:gd name="connsiteX0" fmla="*/ 1065538 w 3179762"/>
              <a:gd name="connsiteY0" fmla="*/ 0 h 3181350"/>
              <a:gd name="connsiteX1" fmla="*/ 2114224 w 3179762"/>
              <a:gd name="connsiteY1" fmla="*/ 0 h 3181350"/>
              <a:gd name="connsiteX2" fmla="*/ 3179762 w 3179762"/>
              <a:gd name="connsiteY2" fmla="*/ 1065538 h 3181350"/>
              <a:gd name="connsiteX3" fmla="*/ 3179762 w 3179762"/>
              <a:gd name="connsiteY3" fmla="*/ 3181350 h 3181350"/>
              <a:gd name="connsiteX4" fmla="*/ 3179762 w 3179762"/>
              <a:gd name="connsiteY4" fmla="*/ 3181350 h 3181350"/>
              <a:gd name="connsiteX5" fmla="*/ 0 w 3179762"/>
              <a:gd name="connsiteY5" fmla="*/ 3181350 h 3181350"/>
              <a:gd name="connsiteX6" fmla="*/ 0 w 3179762"/>
              <a:gd name="connsiteY6" fmla="*/ 3181350 h 3181350"/>
              <a:gd name="connsiteX7" fmla="*/ 0 w 3179762"/>
              <a:gd name="connsiteY7" fmla="*/ 1065538 h 3181350"/>
              <a:gd name="connsiteX8" fmla="*/ 1065538 w 3179762"/>
              <a:gd name="connsiteY8" fmla="*/ 0 h 3181350"/>
              <a:gd name="connsiteX0" fmla="*/ 1065538 w 3179762"/>
              <a:gd name="connsiteY0" fmla="*/ 0 h 3181350"/>
              <a:gd name="connsiteX1" fmla="*/ 2114224 w 3179762"/>
              <a:gd name="connsiteY1" fmla="*/ 0 h 3181350"/>
              <a:gd name="connsiteX2" fmla="*/ 3179762 w 3179762"/>
              <a:gd name="connsiteY2" fmla="*/ 1065538 h 3181350"/>
              <a:gd name="connsiteX3" fmla="*/ 3179762 w 3179762"/>
              <a:gd name="connsiteY3" fmla="*/ 3181350 h 3181350"/>
              <a:gd name="connsiteX4" fmla="*/ 3179762 w 3179762"/>
              <a:gd name="connsiteY4" fmla="*/ 3181350 h 3181350"/>
              <a:gd name="connsiteX5" fmla="*/ 0 w 3179762"/>
              <a:gd name="connsiteY5" fmla="*/ 3181350 h 3181350"/>
              <a:gd name="connsiteX6" fmla="*/ 0 w 3179762"/>
              <a:gd name="connsiteY6" fmla="*/ 3181350 h 3181350"/>
              <a:gd name="connsiteX7" fmla="*/ 1065538 w 3179762"/>
              <a:gd name="connsiteY7" fmla="*/ 0 h 3181350"/>
              <a:gd name="connsiteX0" fmla="*/ 20509 w 3179762"/>
              <a:gd name="connsiteY0" fmla="*/ 0 h 3181350"/>
              <a:gd name="connsiteX1" fmla="*/ 2114224 w 3179762"/>
              <a:gd name="connsiteY1" fmla="*/ 0 h 3181350"/>
              <a:gd name="connsiteX2" fmla="*/ 3179762 w 3179762"/>
              <a:gd name="connsiteY2" fmla="*/ 1065538 h 3181350"/>
              <a:gd name="connsiteX3" fmla="*/ 3179762 w 3179762"/>
              <a:gd name="connsiteY3" fmla="*/ 3181350 h 3181350"/>
              <a:gd name="connsiteX4" fmla="*/ 3179762 w 3179762"/>
              <a:gd name="connsiteY4" fmla="*/ 3181350 h 3181350"/>
              <a:gd name="connsiteX5" fmla="*/ 0 w 3179762"/>
              <a:gd name="connsiteY5" fmla="*/ 3181350 h 3181350"/>
              <a:gd name="connsiteX6" fmla="*/ 0 w 3179762"/>
              <a:gd name="connsiteY6" fmla="*/ 3181350 h 3181350"/>
              <a:gd name="connsiteX7" fmla="*/ 20509 w 3179762"/>
              <a:gd name="connsiteY7" fmla="*/ 0 h 3181350"/>
              <a:gd name="connsiteX0" fmla="*/ 13978 w 3179762"/>
              <a:gd name="connsiteY0" fmla="*/ 0 h 3187881"/>
              <a:gd name="connsiteX1" fmla="*/ 2114224 w 3179762"/>
              <a:gd name="connsiteY1" fmla="*/ 6531 h 3187881"/>
              <a:gd name="connsiteX2" fmla="*/ 3179762 w 3179762"/>
              <a:gd name="connsiteY2" fmla="*/ 1072069 h 3187881"/>
              <a:gd name="connsiteX3" fmla="*/ 3179762 w 3179762"/>
              <a:gd name="connsiteY3" fmla="*/ 3187881 h 3187881"/>
              <a:gd name="connsiteX4" fmla="*/ 3179762 w 3179762"/>
              <a:gd name="connsiteY4" fmla="*/ 3187881 h 3187881"/>
              <a:gd name="connsiteX5" fmla="*/ 0 w 3179762"/>
              <a:gd name="connsiteY5" fmla="*/ 3187881 h 3187881"/>
              <a:gd name="connsiteX6" fmla="*/ 0 w 3179762"/>
              <a:gd name="connsiteY6" fmla="*/ 3187881 h 3187881"/>
              <a:gd name="connsiteX7" fmla="*/ 13978 w 3179762"/>
              <a:gd name="connsiteY7" fmla="*/ 0 h 3187881"/>
              <a:gd name="connsiteX0" fmla="*/ 13978 w 3179762"/>
              <a:gd name="connsiteY0" fmla="*/ 0 h 3187881"/>
              <a:gd name="connsiteX1" fmla="*/ 2114224 w 3179762"/>
              <a:gd name="connsiteY1" fmla="*/ 6531 h 3187881"/>
              <a:gd name="connsiteX2" fmla="*/ 3179762 w 3179762"/>
              <a:gd name="connsiteY2" fmla="*/ 1072069 h 3187881"/>
              <a:gd name="connsiteX3" fmla="*/ 3179762 w 3179762"/>
              <a:gd name="connsiteY3" fmla="*/ 3187881 h 3187881"/>
              <a:gd name="connsiteX4" fmla="*/ 3179762 w 3179762"/>
              <a:gd name="connsiteY4" fmla="*/ 3187881 h 3187881"/>
              <a:gd name="connsiteX5" fmla="*/ 0 w 3179762"/>
              <a:gd name="connsiteY5" fmla="*/ 3187881 h 3187881"/>
              <a:gd name="connsiteX6" fmla="*/ 0 w 3179762"/>
              <a:gd name="connsiteY6" fmla="*/ 3187881 h 3187881"/>
              <a:gd name="connsiteX7" fmla="*/ 13978 w 3179762"/>
              <a:gd name="connsiteY7" fmla="*/ 0 h 3187881"/>
              <a:gd name="connsiteX0" fmla="*/ 13978 w 3179762"/>
              <a:gd name="connsiteY0" fmla="*/ 0 h 3187881"/>
              <a:gd name="connsiteX1" fmla="*/ 2114224 w 3179762"/>
              <a:gd name="connsiteY1" fmla="*/ 6531 h 3187881"/>
              <a:gd name="connsiteX2" fmla="*/ 3179762 w 3179762"/>
              <a:gd name="connsiteY2" fmla="*/ 1072069 h 3187881"/>
              <a:gd name="connsiteX3" fmla="*/ 3179762 w 3179762"/>
              <a:gd name="connsiteY3" fmla="*/ 3187881 h 3187881"/>
              <a:gd name="connsiteX4" fmla="*/ 3179762 w 3179762"/>
              <a:gd name="connsiteY4" fmla="*/ 3187881 h 3187881"/>
              <a:gd name="connsiteX5" fmla="*/ 0 w 3179762"/>
              <a:gd name="connsiteY5" fmla="*/ 3187881 h 3187881"/>
              <a:gd name="connsiteX6" fmla="*/ 0 w 3179762"/>
              <a:gd name="connsiteY6" fmla="*/ 3187881 h 3187881"/>
              <a:gd name="connsiteX7" fmla="*/ 13978 w 3179762"/>
              <a:gd name="connsiteY7" fmla="*/ 0 h 3187881"/>
              <a:gd name="connsiteX0" fmla="*/ 13978 w 3179762"/>
              <a:gd name="connsiteY0" fmla="*/ 0 h 3187881"/>
              <a:gd name="connsiteX1" fmla="*/ 2114224 w 3179762"/>
              <a:gd name="connsiteY1" fmla="*/ 6531 h 3187881"/>
              <a:gd name="connsiteX2" fmla="*/ 3179762 w 3179762"/>
              <a:gd name="connsiteY2" fmla="*/ 1072069 h 3187881"/>
              <a:gd name="connsiteX3" fmla="*/ 3179762 w 3179762"/>
              <a:gd name="connsiteY3" fmla="*/ 3187881 h 3187881"/>
              <a:gd name="connsiteX4" fmla="*/ 3179762 w 3179762"/>
              <a:gd name="connsiteY4" fmla="*/ 3187881 h 3187881"/>
              <a:gd name="connsiteX5" fmla="*/ 0 w 3179762"/>
              <a:gd name="connsiteY5" fmla="*/ 3187881 h 3187881"/>
              <a:gd name="connsiteX6" fmla="*/ 0 w 3179762"/>
              <a:gd name="connsiteY6" fmla="*/ 3187881 h 3187881"/>
              <a:gd name="connsiteX7" fmla="*/ 13978 w 3179762"/>
              <a:gd name="connsiteY7" fmla="*/ 0 h 3187881"/>
              <a:gd name="connsiteX0" fmla="*/ 7746 w 3179762"/>
              <a:gd name="connsiteY0" fmla="*/ 0 h 3184757"/>
              <a:gd name="connsiteX1" fmla="*/ 2114224 w 3179762"/>
              <a:gd name="connsiteY1" fmla="*/ 3407 h 3184757"/>
              <a:gd name="connsiteX2" fmla="*/ 3179762 w 3179762"/>
              <a:gd name="connsiteY2" fmla="*/ 1068945 h 3184757"/>
              <a:gd name="connsiteX3" fmla="*/ 3179762 w 3179762"/>
              <a:gd name="connsiteY3" fmla="*/ 3184757 h 3184757"/>
              <a:gd name="connsiteX4" fmla="*/ 3179762 w 3179762"/>
              <a:gd name="connsiteY4" fmla="*/ 3184757 h 3184757"/>
              <a:gd name="connsiteX5" fmla="*/ 0 w 3179762"/>
              <a:gd name="connsiteY5" fmla="*/ 3184757 h 3184757"/>
              <a:gd name="connsiteX6" fmla="*/ 0 w 3179762"/>
              <a:gd name="connsiteY6" fmla="*/ 3184757 h 3184757"/>
              <a:gd name="connsiteX7" fmla="*/ 7746 w 3179762"/>
              <a:gd name="connsiteY7" fmla="*/ 0 h 3184757"/>
              <a:gd name="connsiteX0" fmla="*/ 2544 w 3180792"/>
              <a:gd name="connsiteY0" fmla="*/ 0 h 3184757"/>
              <a:gd name="connsiteX1" fmla="*/ 2115254 w 3180792"/>
              <a:gd name="connsiteY1" fmla="*/ 3407 h 3184757"/>
              <a:gd name="connsiteX2" fmla="*/ 3180792 w 3180792"/>
              <a:gd name="connsiteY2" fmla="*/ 1068945 h 3184757"/>
              <a:gd name="connsiteX3" fmla="*/ 3180792 w 3180792"/>
              <a:gd name="connsiteY3" fmla="*/ 3184757 h 3184757"/>
              <a:gd name="connsiteX4" fmla="*/ 3180792 w 3180792"/>
              <a:gd name="connsiteY4" fmla="*/ 3184757 h 3184757"/>
              <a:gd name="connsiteX5" fmla="*/ 1030 w 3180792"/>
              <a:gd name="connsiteY5" fmla="*/ 3184757 h 3184757"/>
              <a:gd name="connsiteX6" fmla="*/ 1030 w 3180792"/>
              <a:gd name="connsiteY6" fmla="*/ 3184757 h 3184757"/>
              <a:gd name="connsiteX7" fmla="*/ 2544 w 3180792"/>
              <a:gd name="connsiteY7" fmla="*/ 0 h 3184757"/>
              <a:gd name="connsiteX0" fmla="*/ 2544 w 3180792"/>
              <a:gd name="connsiteY0" fmla="*/ 0 h 3181633"/>
              <a:gd name="connsiteX1" fmla="*/ 2115254 w 3180792"/>
              <a:gd name="connsiteY1" fmla="*/ 283 h 3181633"/>
              <a:gd name="connsiteX2" fmla="*/ 3180792 w 3180792"/>
              <a:gd name="connsiteY2" fmla="*/ 1065821 h 3181633"/>
              <a:gd name="connsiteX3" fmla="*/ 3180792 w 3180792"/>
              <a:gd name="connsiteY3" fmla="*/ 3181633 h 3181633"/>
              <a:gd name="connsiteX4" fmla="*/ 3180792 w 3180792"/>
              <a:gd name="connsiteY4" fmla="*/ 3181633 h 3181633"/>
              <a:gd name="connsiteX5" fmla="*/ 1030 w 3180792"/>
              <a:gd name="connsiteY5" fmla="*/ 3181633 h 3181633"/>
              <a:gd name="connsiteX6" fmla="*/ 1030 w 3180792"/>
              <a:gd name="connsiteY6" fmla="*/ 3181633 h 3181633"/>
              <a:gd name="connsiteX7" fmla="*/ 2544 w 3180792"/>
              <a:gd name="connsiteY7" fmla="*/ 0 h 318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792" h="3181633">
                <a:moveTo>
                  <a:pt x="2544" y="0"/>
                </a:moveTo>
                <a:lnTo>
                  <a:pt x="2115254" y="283"/>
                </a:lnTo>
                <a:cubicBezTo>
                  <a:pt x="2703734" y="283"/>
                  <a:pt x="3180792" y="477341"/>
                  <a:pt x="3180792" y="1065821"/>
                </a:cubicBezTo>
                <a:lnTo>
                  <a:pt x="3180792" y="3181633"/>
                </a:lnTo>
                <a:lnTo>
                  <a:pt x="3180792" y="3181633"/>
                </a:lnTo>
                <a:lnTo>
                  <a:pt x="1030" y="3181633"/>
                </a:lnTo>
                <a:lnTo>
                  <a:pt x="1030" y="3181633"/>
                </a:lnTo>
                <a:cubicBezTo>
                  <a:pt x="5689" y="2119006"/>
                  <a:pt x="-4445" y="1593940"/>
                  <a:pt x="2544" y="0"/>
                </a:cubicBezTo>
                <a:close/>
              </a:path>
            </a:pathLst>
          </a:cu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FontTx/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3D4DF-C681-4A3F-5915-D14034DB3D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34AF69-C1CD-30E4-E74E-B98864A078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200" y="2649601"/>
            <a:ext cx="3240000" cy="239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B2ABC3-9A0B-CE5E-D172-2E7554667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821600"/>
            <a:ext cx="3238500" cy="56728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6973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2743-4F97-E235-9E67-1A3CED3BE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452879"/>
            <a:ext cx="3240000" cy="606214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heading</a:t>
            </a:r>
            <a:br>
              <a:rPr lang="en-GB" dirty="0"/>
            </a:br>
            <a:endParaRPr lang="en-GB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9DDB06C-B562-EB7F-B363-0024F9B0AC5F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48752" y="1452879"/>
            <a:ext cx="6970586" cy="4047163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 dirty="0"/>
              <a:t>Click to add chart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B537E3-229E-FED2-5B50-326F2527E1F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3 November 2025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432967-77B4-DB5F-4312-ADC0576C0D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200" y="2260042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7963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03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3877871-473A-C00F-2D1C-7EAB50041EF8}"/>
              </a:ext>
            </a:extLst>
          </p:cNvPr>
          <p:cNvSpPr txBox="1">
            <a:spLocks/>
          </p:cNvSpPr>
          <p:nvPr userDrawn="1"/>
        </p:nvSpPr>
        <p:spPr>
          <a:xfrm>
            <a:off x="6792687" y="6536400"/>
            <a:ext cx="3085010" cy="321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algn="r"/>
            <a:r>
              <a:rPr lang="en-NZ" sz="600" b="0" dirty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Waipapa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en-NZ" sz="600" b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Taumata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Rau, University of Auckland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F4BFFF6-1380-E78E-9A76-3BC43D6B0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9475" y="6536400"/>
            <a:ext cx="1550747" cy="32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>
                    <a:alpha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E106142-2C26-0440-B83B-15ABEA07F992}" type="datetime3">
              <a:rPr lang="en-NZ" smtClean="0"/>
              <a:t>3 November 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4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80" r:id="rId2"/>
    <p:sldLayoutId id="2147483655" r:id="rId3"/>
    <p:sldLayoutId id="2147483656" r:id="rId4"/>
    <p:sldLayoutId id="2147483657" r:id="rId5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3877871-473A-C00F-2D1C-7EAB50041EF8}"/>
              </a:ext>
            </a:extLst>
          </p:cNvPr>
          <p:cNvSpPr txBox="1">
            <a:spLocks/>
          </p:cNvSpPr>
          <p:nvPr userDrawn="1"/>
        </p:nvSpPr>
        <p:spPr>
          <a:xfrm>
            <a:off x="6792687" y="6536400"/>
            <a:ext cx="3085010" cy="321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algn="r"/>
            <a:r>
              <a:rPr lang="en-NZ" sz="600" b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Waipapa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en-NZ" sz="600" b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Taumata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Rau, University of Auckland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568280B9-0420-1510-EBF7-676B33AB3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9475" y="6536400"/>
            <a:ext cx="1550747" cy="32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>
                    <a:alpha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E106142-2C26-0440-B83B-15ABEA07F992}" type="datetime3">
              <a:rPr lang="en-NZ" smtClean="0"/>
              <a:t>3 November 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8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3877871-473A-C00F-2D1C-7EAB50041EF8}"/>
              </a:ext>
            </a:extLst>
          </p:cNvPr>
          <p:cNvSpPr txBox="1">
            <a:spLocks/>
          </p:cNvSpPr>
          <p:nvPr userDrawn="1"/>
        </p:nvSpPr>
        <p:spPr>
          <a:xfrm>
            <a:off x="6792687" y="6536400"/>
            <a:ext cx="3085010" cy="321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algn="r"/>
            <a:r>
              <a:rPr lang="en-NZ" sz="600" b="0" dirty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Waipapa</a:t>
            </a:r>
            <a:r>
              <a:rPr lang="en-NZ" sz="600" b="0" dirty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en-NZ" sz="600" b="0" dirty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Taumata</a:t>
            </a:r>
            <a:r>
              <a:rPr lang="en-NZ" sz="600" b="0" dirty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Rau, University of Auckland</a:t>
            </a:r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97C9B5AC-4B2F-E726-6538-72D42083F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9475" y="6536400"/>
            <a:ext cx="1550747" cy="32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>
                    <a:alpha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E106142-2C26-0440-B83B-15ABEA07F992}" type="datetime3">
              <a:rPr lang="en-NZ" smtClean="0"/>
              <a:t>3 November 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7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7">
            <a:extLst>
              <a:ext uri="{FF2B5EF4-FFF2-40B4-BE49-F238E27FC236}">
                <a16:creationId xmlns:a16="http://schemas.microsoft.com/office/drawing/2014/main" id="{31CC1FDF-503E-6941-B93C-0EA0320EA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9475" y="6536400"/>
            <a:ext cx="1550747" cy="32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>
                    <a:alpha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E106142-2C26-0440-B83B-15ABEA07F992}" type="datetime3">
              <a:rPr lang="en-NZ" smtClean="0"/>
              <a:pPr/>
              <a:t>3 November 2025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7B10D3-B52E-A35B-AD3D-C05EB8AE8F37}"/>
              </a:ext>
            </a:extLst>
          </p:cNvPr>
          <p:cNvSpPr txBox="1">
            <a:spLocks/>
          </p:cNvSpPr>
          <p:nvPr userDrawn="1"/>
        </p:nvSpPr>
        <p:spPr>
          <a:xfrm>
            <a:off x="6792687" y="6536400"/>
            <a:ext cx="3085010" cy="321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algn="r"/>
            <a:r>
              <a:rPr lang="en-NZ" sz="600" b="0" dirty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Waipapa</a:t>
            </a:r>
            <a:r>
              <a:rPr lang="en-NZ" sz="600" b="0" dirty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en-NZ" sz="600" b="0" dirty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Taumata</a:t>
            </a:r>
            <a:r>
              <a:rPr lang="en-NZ" sz="600" b="0" dirty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Rau, University of Auckland</a:t>
            </a:r>
          </a:p>
        </p:txBody>
      </p:sp>
    </p:spTree>
    <p:extLst>
      <p:ext uri="{BB962C8B-B14F-4D97-AF65-F5344CB8AC3E}">
        <p14:creationId xmlns:p14="http://schemas.microsoft.com/office/powerpoint/2010/main" val="120246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3877871-473A-C00F-2D1C-7EAB50041EF8}"/>
              </a:ext>
            </a:extLst>
          </p:cNvPr>
          <p:cNvSpPr txBox="1">
            <a:spLocks/>
          </p:cNvSpPr>
          <p:nvPr userDrawn="1"/>
        </p:nvSpPr>
        <p:spPr>
          <a:xfrm>
            <a:off x="6792687" y="6536400"/>
            <a:ext cx="3085010" cy="321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algn="r"/>
            <a:r>
              <a:rPr lang="en-NZ" sz="600" b="0" dirty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Waipapa</a:t>
            </a:r>
            <a:r>
              <a:rPr lang="en-NZ" sz="600" b="0" dirty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en-NZ" sz="600" b="0" dirty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Taumata</a:t>
            </a:r>
            <a:r>
              <a:rPr lang="en-NZ" sz="600" b="0" dirty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Rau, University of Auckland</a:t>
            </a:r>
          </a:p>
        </p:txBody>
      </p:sp>
      <p:sp>
        <p:nvSpPr>
          <p:cNvPr id="2" name="Date Placeholder 7">
            <a:extLst>
              <a:ext uri="{FF2B5EF4-FFF2-40B4-BE49-F238E27FC236}">
                <a16:creationId xmlns:a16="http://schemas.microsoft.com/office/drawing/2014/main" id="{45895309-16D5-6739-F830-96FF75099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9475" y="6536400"/>
            <a:ext cx="1550747" cy="32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>
                    <a:alpha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E106142-2C26-0440-B83B-15ABEA07F992}" type="datetime3">
              <a:rPr lang="en-NZ" smtClean="0"/>
              <a:pPr/>
              <a:t>3 November 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691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ipen.co.nz/" TargetMode="External"/><Relationship Id="rId4" Type="http://schemas.openxmlformats.org/officeDocument/2006/relationships/hyperlink" Target="https://research-hub.auckland.ac.nz/subhub/research-impact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F6BD8B-7B8C-9DA4-1EFD-1B85EDF1A5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Marsden 2026 kick-off session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0E1B6-0C43-E4E4-A3CD-6815FD765A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Benefit Section</a:t>
            </a:r>
            <a:endParaRPr lang="en-GB" dirty="0"/>
          </a:p>
          <a:p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FADC0-F0DC-7456-AC01-7CAB976BD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Tues, 29 October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C02707-0D2A-F952-F632-E638F6791D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Dr Cherie Lacey</a:t>
            </a:r>
          </a:p>
        </p:txBody>
      </p:sp>
    </p:spTree>
    <p:extLst>
      <p:ext uri="{BB962C8B-B14F-4D97-AF65-F5344CB8AC3E}">
        <p14:creationId xmlns:p14="http://schemas.microsoft.com/office/powerpoint/2010/main" val="4705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7D2C67-E835-820D-6302-F1ECF049E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30;p25">
            <a:extLst>
              <a:ext uri="{FF2B5EF4-FFF2-40B4-BE49-F238E27FC236}">
                <a16:creationId xmlns:a16="http://schemas.microsoft.com/office/drawing/2014/main" id="{2F0B7AB7-52F4-0DFB-C41C-9A21E6129F4C}"/>
              </a:ext>
            </a:extLst>
          </p:cNvPr>
          <p:cNvSpPr/>
          <p:nvPr/>
        </p:nvSpPr>
        <p:spPr>
          <a:xfrm rot="5400000">
            <a:off x="8496648" y="-39870"/>
            <a:ext cx="37729" cy="6232504"/>
          </a:xfrm>
          <a:custGeom>
            <a:avLst/>
            <a:gdLst/>
            <a:ahLst/>
            <a:cxnLst/>
            <a:rect l="l" t="t" r="r" b="b"/>
            <a:pathLst>
              <a:path w="52" h="10988" extrusionOk="0">
                <a:moveTo>
                  <a:pt x="51" y="10987"/>
                </a:moveTo>
                <a:lnTo>
                  <a:pt x="0" y="10987"/>
                </a:lnTo>
                <a:lnTo>
                  <a:pt x="0" y="0"/>
                </a:lnTo>
                <a:lnTo>
                  <a:pt x="51" y="0"/>
                </a:lnTo>
                <a:lnTo>
                  <a:pt x="51" y="10987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9" name="Title 1">
            <a:extLst>
              <a:ext uri="{FF2B5EF4-FFF2-40B4-BE49-F238E27FC236}">
                <a16:creationId xmlns:a16="http://schemas.microsoft.com/office/drawing/2014/main" id="{B5CFBD06-FDF3-5236-EDBC-E552A8DD2290}"/>
              </a:ext>
            </a:extLst>
          </p:cNvPr>
          <p:cNvSpPr txBox="1">
            <a:spLocks/>
          </p:cNvSpPr>
          <p:nvPr/>
        </p:nvSpPr>
        <p:spPr>
          <a:xfrm>
            <a:off x="943590" y="830188"/>
            <a:ext cx="11045210" cy="103573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sz="3200" dirty="0"/>
              <a:t>Application form: 3d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A5353C-B52B-BE51-8716-AE67FC7E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29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5AD18F-6E4C-7754-B5CB-C8B1766B4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30;p25">
            <a:extLst>
              <a:ext uri="{FF2B5EF4-FFF2-40B4-BE49-F238E27FC236}">
                <a16:creationId xmlns:a16="http://schemas.microsoft.com/office/drawing/2014/main" id="{E5463F15-B9B5-1696-F272-94C333331972}"/>
              </a:ext>
            </a:extLst>
          </p:cNvPr>
          <p:cNvSpPr/>
          <p:nvPr/>
        </p:nvSpPr>
        <p:spPr>
          <a:xfrm rot="5400000">
            <a:off x="8496648" y="-39870"/>
            <a:ext cx="37729" cy="6232504"/>
          </a:xfrm>
          <a:custGeom>
            <a:avLst/>
            <a:gdLst/>
            <a:ahLst/>
            <a:cxnLst/>
            <a:rect l="l" t="t" r="r" b="b"/>
            <a:pathLst>
              <a:path w="52" h="10988" extrusionOk="0">
                <a:moveTo>
                  <a:pt x="51" y="10987"/>
                </a:moveTo>
                <a:lnTo>
                  <a:pt x="0" y="10987"/>
                </a:lnTo>
                <a:lnTo>
                  <a:pt x="0" y="0"/>
                </a:lnTo>
                <a:lnTo>
                  <a:pt x="51" y="0"/>
                </a:lnTo>
                <a:lnTo>
                  <a:pt x="51" y="10987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9" name="Title 1">
            <a:extLst>
              <a:ext uri="{FF2B5EF4-FFF2-40B4-BE49-F238E27FC236}">
                <a16:creationId xmlns:a16="http://schemas.microsoft.com/office/drawing/2014/main" id="{D7EBF847-4581-4FC8-68A6-913EDF29F390}"/>
              </a:ext>
            </a:extLst>
          </p:cNvPr>
          <p:cNvSpPr txBox="1">
            <a:spLocks/>
          </p:cNvSpPr>
          <p:nvPr/>
        </p:nvSpPr>
        <p:spPr>
          <a:xfrm>
            <a:off x="943590" y="830188"/>
            <a:ext cx="11045210" cy="103573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sz="3200" dirty="0"/>
              <a:t>Suggested format for your benefit section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EE8E9F-CC49-5E55-7562-E19E499B29D9}"/>
              </a:ext>
            </a:extLst>
          </p:cNvPr>
          <p:cNvSpPr txBox="1"/>
          <p:nvPr/>
        </p:nvSpPr>
        <p:spPr>
          <a:xfrm>
            <a:off x="943589" y="1516566"/>
            <a:ext cx="1068817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(1) Identify the </a:t>
            </a:r>
            <a:r>
              <a:rPr lang="en-NZ" sz="17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problem/challenge/issue 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you’re addressing, </a:t>
            </a:r>
            <a:r>
              <a:rPr lang="en-NZ" sz="1700" dirty="0">
                <a:highlight>
                  <a:srgbClr val="FFFF00"/>
                </a:highlight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using evidence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; (2) flip this on its head to say how your research will </a:t>
            </a:r>
            <a:r>
              <a:rPr lang="en-NZ" sz="17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fix/address 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it; this is your </a:t>
            </a:r>
            <a:r>
              <a:rPr lang="en-NZ" sz="17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impact goal or goals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, and they need to align with 3c. (3) Touch on the </a:t>
            </a:r>
            <a:r>
              <a:rPr lang="en-NZ" sz="17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scale/reach of the impact for NZ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, </a:t>
            </a:r>
            <a:r>
              <a:rPr lang="en-NZ" sz="1700" dirty="0">
                <a:highlight>
                  <a:srgbClr val="FFFF00"/>
                </a:highlight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using metrics where possible (even if estimates)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. (4) </a:t>
            </a:r>
            <a:r>
              <a:rPr lang="en-NZ" sz="17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Align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impact goal/s with one or more area of “</a:t>
            </a:r>
            <a:r>
              <a:rPr lang="en-NZ" sz="17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future additional value, growth, or critical need for NZ”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, using </a:t>
            </a:r>
            <a:r>
              <a:rPr lang="en-NZ" sz="1700" dirty="0">
                <a:highlight>
                  <a:srgbClr val="FFFF00"/>
                </a:highlight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evidence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if possible. (5) Where relevant, identify the </a:t>
            </a:r>
            <a:r>
              <a:rPr lang="en-NZ" sz="17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benefits for Māori 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(NB. If your project is Kaupapa Māori-based, you’ll likely want to weave this into the DNA of the benefit statement more closely).</a:t>
            </a:r>
          </a:p>
          <a:p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 </a:t>
            </a:r>
          </a:p>
          <a:p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(6) Briefly </a:t>
            </a:r>
            <a:r>
              <a:rPr lang="en-NZ" sz="17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identify your pathway/s to impact 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(Kaupapa Māori, commercialisation, policy, health/clinical, public/social). (7) Indicate a </a:t>
            </a:r>
            <a:r>
              <a:rPr lang="en-NZ" sz="17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timeframe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for when you’re likely to see </a:t>
            </a:r>
            <a:r>
              <a:rPr lang="en-NZ" sz="17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outcomes and impacts of your research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(NB. You may want to indicate shorter-term outcomes or interim benefits that will occur along the pathway to impact).</a:t>
            </a:r>
          </a:p>
          <a:p>
            <a:endParaRPr lang="en-NZ" sz="1700" dirty="0"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  <a:p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(8) Clear rationale for </a:t>
            </a:r>
            <a:r>
              <a:rPr lang="en-NZ" sz="17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conducting this research in NZ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, and (9) why </a:t>
            </a:r>
            <a:r>
              <a:rPr lang="en-NZ" sz="17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you/your team is best placed to do this work, </a:t>
            </a:r>
            <a:r>
              <a:rPr lang="en-NZ" sz="1700" dirty="0">
                <a:highlight>
                  <a:srgbClr val="FFFF00"/>
                </a:highlight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citing previous success </a:t>
            </a:r>
            <a:r>
              <a:rPr lang="en-NZ" sz="17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where relevant. (10) A really nice summary statement that will tie it all together and really make the case for how your research will benefit NZ.  </a:t>
            </a:r>
          </a:p>
        </p:txBody>
      </p:sp>
    </p:spTree>
    <p:extLst>
      <p:ext uri="{BB962C8B-B14F-4D97-AF65-F5344CB8AC3E}">
        <p14:creationId xmlns:p14="http://schemas.microsoft.com/office/powerpoint/2010/main" val="3036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2C7E0A-57AE-64DB-8A57-42901ACD5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>
            <a:extLst>
              <a:ext uri="{FF2B5EF4-FFF2-40B4-BE49-F238E27FC236}">
                <a16:creationId xmlns:a16="http://schemas.microsoft.com/office/drawing/2014/main" id="{0C06AD5E-CC79-9920-4223-779823D38847}"/>
              </a:ext>
            </a:extLst>
          </p:cNvPr>
          <p:cNvSpPr txBox="1">
            <a:spLocks/>
          </p:cNvSpPr>
          <p:nvPr/>
        </p:nvSpPr>
        <p:spPr>
          <a:xfrm>
            <a:off x="968991" y="691466"/>
            <a:ext cx="8969488" cy="103573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sz="3600" dirty="0"/>
              <a:t>Useful resources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37B80723-249C-EB3D-30AC-FD2A5896B326}"/>
              </a:ext>
            </a:extLst>
          </p:cNvPr>
          <p:cNvSpPr txBox="1"/>
          <p:nvPr/>
        </p:nvSpPr>
        <p:spPr>
          <a:xfrm>
            <a:off x="968990" y="1504921"/>
            <a:ext cx="10483311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600" b="1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UoA</a:t>
            </a:r>
            <a:r>
              <a:rPr lang="en-NZ" sz="16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Impact Resources on Research Hub</a:t>
            </a:r>
            <a:r>
              <a:rPr lang="en-NZ" sz="16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: </a:t>
            </a:r>
            <a:r>
              <a:rPr lang="en-NZ" sz="16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  <a:hlinkClick r:id="rId4"/>
              </a:rPr>
              <a:t>https://research-hub.auckland.ac.nz/subhub/research-impact</a:t>
            </a:r>
            <a:endParaRPr lang="en-NZ" sz="1600" dirty="0"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1600" dirty="0"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1600" dirty="0"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600" b="1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iPEN’s</a:t>
            </a:r>
            <a:r>
              <a:rPr lang="en-NZ" sz="16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impact resources: </a:t>
            </a:r>
            <a:r>
              <a:rPr lang="en-NZ" sz="16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  <a:hlinkClick r:id="rId5"/>
              </a:rPr>
              <a:t>https://www.ipen.co.nz/</a:t>
            </a:r>
            <a:endParaRPr lang="en-NZ" sz="1600" dirty="0"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1600" dirty="0"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600" b="1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UoA’s</a:t>
            </a:r>
            <a:r>
              <a:rPr lang="en-NZ" sz="16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Research Impact for Public Good webinar series</a:t>
            </a:r>
            <a:r>
              <a:rPr lang="en-NZ" sz="16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: https://research-hub.auckland.ac.nz/research-impact/research-impact-for-public-good-webinar-series</a:t>
            </a:r>
          </a:p>
          <a:p>
            <a:endParaRPr lang="en-US" sz="1400" i="1" dirty="0"/>
          </a:p>
          <a:p>
            <a:endParaRPr lang="en-NZ" sz="1400" b="1" i="1" dirty="0"/>
          </a:p>
        </p:txBody>
      </p:sp>
    </p:spTree>
    <p:extLst>
      <p:ext uri="{BB962C8B-B14F-4D97-AF65-F5344CB8AC3E}">
        <p14:creationId xmlns:p14="http://schemas.microsoft.com/office/powerpoint/2010/main" val="1114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73ED9-CCA0-533D-B43B-6209C769DF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9438" y="1354638"/>
            <a:ext cx="4661262" cy="727200"/>
          </a:xfrm>
        </p:spPr>
        <p:txBody>
          <a:bodyPr/>
          <a:lstStyle/>
          <a:p>
            <a:r>
              <a:rPr lang="en-GB" sz="5400" dirty="0"/>
              <a:t>Thanks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56591-8679-DA62-656B-E7FA76DE0C2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3 November 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665C04-9631-DC86-FF11-0C7037D34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>
            <a:extLst>
              <a:ext uri="{FF2B5EF4-FFF2-40B4-BE49-F238E27FC236}">
                <a16:creationId xmlns:a16="http://schemas.microsoft.com/office/drawing/2014/main" id="{03E088E2-0E81-11E8-8E14-9F3449BA66EE}"/>
              </a:ext>
            </a:extLst>
          </p:cNvPr>
          <p:cNvSpPr txBox="1">
            <a:spLocks/>
          </p:cNvSpPr>
          <p:nvPr/>
        </p:nvSpPr>
        <p:spPr>
          <a:xfrm>
            <a:off x="943590" y="792088"/>
            <a:ext cx="9381509" cy="103573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sz="3200" dirty="0"/>
              <a:t>Key points</a:t>
            </a:r>
          </a:p>
          <a:p>
            <a:endParaRPr lang="en-GB" sz="3200" dirty="0"/>
          </a:p>
        </p:txBody>
      </p:sp>
      <p:sp>
        <p:nvSpPr>
          <p:cNvPr id="62" name="TextBox 8">
            <a:extLst>
              <a:ext uri="{FF2B5EF4-FFF2-40B4-BE49-F238E27FC236}">
                <a16:creationId xmlns:a16="http://schemas.microsoft.com/office/drawing/2014/main" id="{30E8F8E0-CCAD-D748-F9B9-12CDFE97A388}"/>
              </a:ext>
            </a:extLst>
          </p:cNvPr>
          <p:cNvSpPr txBox="1"/>
          <p:nvPr/>
        </p:nvSpPr>
        <p:spPr>
          <a:xfrm>
            <a:off x="943590" y="1546223"/>
            <a:ext cx="8392915" cy="4306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I will focus almost solely on the benefit section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Benefit = “quantifiable impact”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Key points I’ll touch on: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2025 changes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Nature of the fund (research excellence + quantifiable impact)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Assessment criteria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“Quantifiable benefit”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The benefit statement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Suggested template/format for your benefit statement</a:t>
            </a:r>
          </a:p>
        </p:txBody>
      </p:sp>
    </p:spTree>
    <p:extLst>
      <p:ext uri="{BB962C8B-B14F-4D97-AF65-F5344CB8AC3E}">
        <p14:creationId xmlns:p14="http://schemas.microsoft.com/office/powerpoint/2010/main" val="12418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EE8EFB-8246-9251-1889-B9E4C52DE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30;p25">
            <a:extLst>
              <a:ext uri="{FF2B5EF4-FFF2-40B4-BE49-F238E27FC236}">
                <a16:creationId xmlns:a16="http://schemas.microsoft.com/office/drawing/2014/main" id="{536080D7-8C0A-EE54-4505-A2D1FA4F24DD}"/>
              </a:ext>
            </a:extLst>
          </p:cNvPr>
          <p:cNvSpPr/>
          <p:nvPr/>
        </p:nvSpPr>
        <p:spPr>
          <a:xfrm rot="5400000">
            <a:off x="8496648" y="-39870"/>
            <a:ext cx="37729" cy="6232504"/>
          </a:xfrm>
          <a:custGeom>
            <a:avLst/>
            <a:gdLst/>
            <a:ahLst/>
            <a:cxnLst/>
            <a:rect l="l" t="t" r="r" b="b"/>
            <a:pathLst>
              <a:path w="52" h="10988" extrusionOk="0">
                <a:moveTo>
                  <a:pt x="51" y="10987"/>
                </a:moveTo>
                <a:lnTo>
                  <a:pt x="0" y="10987"/>
                </a:lnTo>
                <a:lnTo>
                  <a:pt x="0" y="0"/>
                </a:lnTo>
                <a:lnTo>
                  <a:pt x="51" y="0"/>
                </a:lnTo>
                <a:lnTo>
                  <a:pt x="51" y="10987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9" name="Title 1">
            <a:extLst>
              <a:ext uri="{FF2B5EF4-FFF2-40B4-BE49-F238E27FC236}">
                <a16:creationId xmlns:a16="http://schemas.microsoft.com/office/drawing/2014/main" id="{6BA08F26-6875-A0E5-2431-E34431D49F4E}"/>
              </a:ext>
            </a:extLst>
          </p:cNvPr>
          <p:cNvSpPr txBox="1">
            <a:spLocks/>
          </p:cNvSpPr>
          <p:nvPr/>
        </p:nvSpPr>
        <p:spPr>
          <a:xfrm>
            <a:off x="943590" y="830188"/>
            <a:ext cx="11045210" cy="103573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sz="3200" dirty="0"/>
              <a:t>Outline of changes in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46279-1C52-7082-5C04-6BC758E91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634" y="1667935"/>
            <a:ext cx="6026732" cy="4445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76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B85D09-2018-682E-F095-0FF0FBB28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30;p25">
            <a:extLst>
              <a:ext uri="{FF2B5EF4-FFF2-40B4-BE49-F238E27FC236}">
                <a16:creationId xmlns:a16="http://schemas.microsoft.com/office/drawing/2014/main" id="{45BADC33-BDC9-BC8D-8751-073A0A2BC802}"/>
              </a:ext>
            </a:extLst>
          </p:cNvPr>
          <p:cNvSpPr/>
          <p:nvPr/>
        </p:nvSpPr>
        <p:spPr>
          <a:xfrm rot="5400000">
            <a:off x="8496648" y="-39870"/>
            <a:ext cx="37729" cy="6232504"/>
          </a:xfrm>
          <a:custGeom>
            <a:avLst/>
            <a:gdLst/>
            <a:ahLst/>
            <a:cxnLst/>
            <a:rect l="l" t="t" r="r" b="b"/>
            <a:pathLst>
              <a:path w="52" h="10988" extrusionOk="0">
                <a:moveTo>
                  <a:pt x="51" y="10987"/>
                </a:moveTo>
                <a:lnTo>
                  <a:pt x="0" y="10987"/>
                </a:lnTo>
                <a:lnTo>
                  <a:pt x="0" y="0"/>
                </a:lnTo>
                <a:lnTo>
                  <a:pt x="51" y="0"/>
                </a:lnTo>
                <a:lnTo>
                  <a:pt x="51" y="10987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9" name="Title 1">
            <a:extLst>
              <a:ext uri="{FF2B5EF4-FFF2-40B4-BE49-F238E27FC236}">
                <a16:creationId xmlns:a16="http://schemas.microsoft.com/office/drawing/2014/main" id="{C5CAA437-32AD-77BD-500F-2985E55814ED}"/>
              </a:ext>
            </a:extLst>
          </p:cNvPr>
          <p:cNvSpPr txBox="1">
            <a:spLocks/>
          </p:cNvSpPr>
          <p:nvPr/>
        </p:nvSpPr>
        <p:spPr>
          <a:xfrm>
            <a:off x="943590" y="830188"/>
            <a:ext cx="11045210" cy="103573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sz="3200" dirty="0"/>
              <a:t>Nature of the fund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7C39F1-3993-A485-F9F2-A1825D7073ED}"/>
              </a:ext>
            </a:extLst>
          </p:cNvPr>
          <p:cNvSpPr txBox="1"/>
          <p:nvPr/>
        </p:nvSpPr>
        <p:spPr>
          <a:xfrm>
            <a:off x="943590" y="1587056"/>
            <a:ext cx="10486410" cy="3182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Marsden remains NZ’s blue-skies research fund (for now)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8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But now needs to demonstrate why research could be of </a:t>
            </a:r>
            <a:r>
              <a:rPr lang="en-NZ" sz="1800" b="1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economic, environmental or health benefit to NZ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Approx. 50% of funds will go towards proposals that have the potential to result in economic benefit to NZ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8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So, your proposal will need to bring together </a:t>
            </a:r>
            <a:r>
              <a:rPr lang="en-NZ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excellent, blue-skies research and tangible (potential benefit) to NZ</a:t>
            </a:r>
            <a:endParaRPr lang="en-US" sz="1800" dirty="0"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F117B-3F94-1F14-2CE9-BAFE1D50E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30;p25">
            <a:extLst>
              <a:ext uri="{FF2B5EF4-FFF2-40B4-BE49-F238E27FC236}">
                <a16:creationId xmlns:a16="http://schemas.microsoft.com/office/drawing/2014/main" id="{1F4D6B02-656F-05AC-0B95-1C78C290DD4E}"/>
              </a:ext>
            </a:extLst>
          </p:cNvPr>
          <p:cNvSpPr/>
          <p:nvPr/>
        </p:nvSpPr>
        <p:spPr>
          <a:xfrm rot="5400000">
            <a:off x="8496648" y="-39870"/>
            <a:ext cx="37729" cy="6232504"/>
          </a:xfrm>
          <a:custGeom>
            <a:avLst/>
            <a:gdLst/>
            <a:ahLst/>
            <a:cxnLst/>
            <a:rect l="l" t="t" r="r" b="b"/>
            <a:pathLst>
              <a:path w="52" h="10988" extrusionOk="0">
                <a:moveTo>
                  <a:pt x="51" y="10987"/>
                </a:moveTo>
                <a:lnTo>
                  <a:pt x="0" y="10987"/>
                </a:lnTo>
                <a:lnTo>
                  <a:pt x="0" y="0"/>
                </a:lnTo>
                <a:lnTo>
                  <a:pt x="51" y="0"/>
                </a:lnTo>
                <a:lnTo>
                  <a:pt x="51" y="10987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9" name="Title 1">
            <a:extLst>
              <a:ext uri="{FF2B5EF4-FFF2-40B4-BE49-F238E27FC236}">
                <a16:creationId xmlns:a16="http://schemas.microsoft.com/office/drawing/2014/main" id="{D012499A-C696-9A61-903A-6C8C76E258E9}"/>
              </a:ext>
            </a:extLst>
          </p:cNvPr>
          <p:cNvSpPr txBox="1">
            <a:spLocks/>
          </p:cNvSpPr>
          <p:nvPr/>
        </p:nvSpPr>
        <p:spPr>
          <a:xfrm>
            <a:off x="943590" y="830188"/>
            <a:ext cx="11045210" cy="103573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sz="3200" dirty="0"/>
              <a:t>Assessment criteria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18C7E-12F4-C15D-82D6-C5D6F9519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53" y="2274600"/>
            <a:ext cx="9043414" cy="26510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540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7BDD1D-BA7B-23CC-0AB1-1AB246250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30;p25">
            <a:extLst>
              <a:ext uri="{FF2B5EF4-FFF2-40B4-BE49-F238E27FC236}">
                <a16:creationId xmlns:a16="http://schemas.microsoft.com/office/drawing/2014/main" id="{FDFA0D27-0921-4DC9-5533-F7AB6684E1EC}"/>
              </a:ext>
            </a:extLst>
          </p:cNvPr>
          <p:cNvSpPr/>
          <p:nvPr/>
        </p:nvSpPr>
        <p:spPr>
          <a:xfrm rot="5400000">
            <a:off x="8496648" y="-39870"/>
            <a:ext cx="37729" cy="6232504"/>
          </a:xfrm>
          <a:custGeom>
            <a:avLst/>
            <a:gdLst/>
            <a:ahLst/>
            <a:cxnLst/>
            <a:rect l="l" t="t" r="r" b="b"/>
            <a:pathLst>
              <a:path w="52" h="10988" extrusionOk="0">
                <a:moveTo>
                  <a:pt x="51" y="10987"/>
                </a:moveTo>
                <a:lnTo>
                  <a:pt x="0" y="10987"/>
                </a:lnTo>
                <a:lnTo>
                  <a:pt x="0" y="0"/>
                </a:lnTo>
                <a:lnTo>
                  <a:pt x="51" y="0"/>
                </a:lnTo>
                <a:lnTo>
                  <a:pt x="51" y="10987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9" name="Title 1">
            <a:extLst>
              <a:ext uri="{FF2B5EF4-FFF2-40B4-BE49-F238E27FC236}">
                <a16:creationId xmlns:a16="http://schemas.microsoft.com/office/drawing/2014/main" id="{2BA8AA13-B5C4-269E-CD0F-2F969217E1DC}"/>
              </a:ext>
            </a:extLst>
          </p:cNvPr>
          <p:cNvSpPr txBox="1">
            <a:spLocks/>
          </p:cNvSpPr>
          <p:nvPr/>
        </p:nvSpPr>
        <p:spPr>
          <a:xfrm>
            <a:off x="943590" y="830188"/>
            <a:ext cx="11045210" cy="103573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sz="3200" dirty="0"/>
              <a:t>“Quantifiable Impact”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BD00D-8157-14DD-DA3C-C737810F3858}"/>
              </a:ext>
            </a:extLst>
          </p:cNvPr>
          <p:cNvSpPr txBox="1"/>
          <p:nvPr/>
        </p:nvSpPr>
        <p:spPr>
          <a:xfrm>
            <a:off x="943590" y="1772972"/>
            <a:ext cx="9817454" cy="1367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Covers </a:t>
            </a:r>
            <a:r>
              <a:rPr lang="en-US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both </a:t>
            </a: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scholarly and ‘real-world’ benefit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Ideally, your proposal will </a:t>
            </a:r>
            <a:r>
              <a:rPr lang="en-US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demonstrate </a:t>
            </a: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or </a:t>
            </a:r>
            <a:r>
              <a:rPr lang="en-US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evidence </a:t>
            </a: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the potential real-world benefit, using a range of sources (I’ll expand on this in a moment)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40AD4E-21E2-EDE2-9C33-ADB979F42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893" y="3717923"/>
            <a:ext cx="9273522" cy="24528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05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F5C31-D3B9-E30F-FF8B-3A17F35EA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30;p25">
            <a:extLst>
              <a:ext uri="{FF2B5EF4-FFF2-40B4-BE49-F238E27FC236}">
                <a16:creationId xmlns:a16="http://schemas.microsoft.com/office/drawing/2014/main" id="{4B7303F5-F5A3-A3CA-1A3F-AC43B442D8BB}"/>
              </a:ext>
            </a:extLst>
          </p:cNvPr>
          <p:cNvSpPr/>
          <p:nvPr/>
        </p:nvSpPr>
        <p:spPr>
          <a:xfrm rot="5400000">
            <a:off x="8496648" y="-39870"/>
            <a:ext cx="37729" cy="6232504"/>
          </a:xfrm>
          <a:custGeom>
            <a:avLst/>
            <a:gdLst/>
            <a:ahLst/>
            <a:cxnLst/>
            <a:rect l="l" t="t" r="r" b="b"/>
            <a:pathLst>
              <a:path w="52" h="10988" extrusionOk="0">
                <a:moveTo>
                  <a:pt x="51" y="10987"/>
                </a:moveTo>
                <a:lnTo>
                  <a:pt x="0" y="10987"/>
                </a:lnTo>
                <a:lnTo>
                  <a:pt x="0" y="0"/>
                </a:lnTo>
                <a:lnTo>
                  <a:pt x="51" y="0"/>
                </a:lnTo>
                <a:lnTo>
                  <a:pt x="51" y="10987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9" name="Title 1">
            <a:extLst>
              <a:ext uri="{FF2B5EF4-FFF2-40B4-BE49-F238E27FC236}">
                <a16:creationId xmlns:a16="http://schemas.microsoft.com/office/drawing/2014/main" id="{4E922B91-3D25-9516-D19D-2CFA8A4343FE}"/>
              </a:ext>
            </a:extLst>
          </p:cNvPr>
          <p:cNvSpPr txBox="1">
            <a:spLocks/>
          </p:cNvSpPr>
          <p:nvPr/>
        </p:nvSpPr>
        <p:spPr>
          <a:xfrm>
            <a:off x="943590" y="830188"/>
            <a:ext cx="11045210" cy="103573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sz="3200" dirty="0"/>
              <a:t>Assessment criteria (continued)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19EE-A2FB-B740-BF81-ABC375B51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90" y="2825975"/>
            <a:ext cx="8573216" cy="292687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C39388-5F2F-FDA0-FE61-E035A406E4FF}"/>
              </a:ext>
            </a:extLst>
          </p:cNvPr>
          <p:cNvSpPr txBox="1"/>
          <p:nvPr/>
        </p:nvSpPr>
        <p:spPr>
          <a:xfrm>
            <a:off x="943590" y="1635868"/>
            <a:ext cx="7863526" cy="45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This is assessed based on your </a:t>
            </a:r>
            <a:r>
              <a:rPr lang="en-US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benefit statement (3d)</a:t>
            </a:r>
            <a:endParaRPr lang="en-US" dirty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8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EDD55D-4D86-92F8-CE59-0F9885074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30;p25">
            <a:extLst>
              <a:ext uri="{FF2B5EF4-FFF2-40B4-BE49-F238E27FC236}">
                <a16:creationId xmlns:a16="http://schemas.microsoft.com/office/drawing/2014/main" id="{62C38215-B2E7-F934-AB25-CB49EF12772A}"/>
              </a:ext>
            </a:extLst>
          </p:cNvPr>
          <p:cNvSpPr/>
          <p:nvPr/>
        </p:nvSpPr>
        <p:spPr>
          <a:xfrm rot="5400000">
            <a:off x="8496648" y="-39870"/>
            <a:ext cx="37729" cy="6232504"/>
          </a:xfrm>
          <a:custGeom>
            <a:avLst/>
            <a:gdLst/>
            <a:ahLst/>
            <a:cxnLst/>
            <a:rect l="l" t="t" r="r" b="b"/>
            <a:pathLst>
              <a:path w="52" h="10988" extrusionOk="0">
                <a:moveTo>
                  <a:pt x="51" y="10987"/>
                </a:moveTo>
                <a:lnTo>
                  <a:pt x="0" y="10987"/>
                </a:lnTo>
                <a:lnTo>
                  <a:pt x="0" y="0"/>
                </a:lnTo>
                <a:lnTo>
                  <a:pt x="51" y="0"/>
                </a:lnTo>
                <a:lnTo>
                  <a:pt x="51" y="10987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9" name="Title 1">
            <a:extLst>
              <a:ext uri="{FF2B5EF4-FFF2-40B4-BE49-F238E27FC236}">
                <a16:creationId xmlns:a16="http://schemas.microsoft.com/office/drawing/2014/main" id="{7B9A1CA3-F78F-26AC-42E5-F6B74E7362B6}"/>
              </a:ext>
            </a:extLst>
          </p:cNvPr>
          <p:cNvSpPr txBox="1">
            <a:spLocks/>
          </p:cNvSpPr>
          <p:nvPr/>
        </p:nvSpPr>
        <p:spPr>
          <a:xfrm>
            <a:off x="943590" y="830188"/>
            <a:ext cx="11045210" cy="103573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sz="3200" dirty="0"/>
              <a:t>Application form: Benefit categories (3c)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2342F-CC8B-CBE8-2736-3540160E5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173" y="2063680"/>
            <a:ext cx="7697274" cy="31432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93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2566A3-843F-6D59-876D-085E7607F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30;p25">
            <a:extLst>
              <a:ext uri="{FF2B5EF4-FFF2-40B4-BE49-F238E27FC236}">
                <a16:creationId xmlns:a16="http://schemas.microsoft.com/office/drawing/2014/main" id="{F60A71A5-6D6D-B711-17B7-8FC592462433}"/>
              </a:ext>
            </a:extLst>
          </p:cNvPr>
          <p:cNvSpPr/>
          <p:nvPr/>
        </p:nvSpPr>
        <p:spPr>
          <a:xfrm rot="5400000">
            <a:off x="8496648" y="-39870"/>
            <a:ext cx="37729" cy="6232504"/>
          </a:xfrm>
          <a:custGeom>
            <a:avLst/>
            <a:gdLst/>
            <a:ahLst/>
            <a:cxnLst/>
            <a:rect l="l" t="t" r="r" b="b"/>
            <a:pathLst>
              <a:path w="52" h="10988" extrusionOk="0">
                <a:moveTo>
                  <a:pt x="51" y="10987"/>
                </a:moveTo>
                <a:lnTo>
                  <a:pt x="0" y="10987"/>
                </a:lnTo>
                <a:lnTo>
                  <a:pt x="0" y="0"/>
                </a:lnTo>
                <a:lnTo>
                  <a:pt x="51" y="0"/>
                </a:lnTo>
                <a:lnTo>
                  <a:pt x="51" y="10987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9" name="Title 1">
            <a:extLst>
              <a:ext uri="{FF2B5EF4-FFF2-40B4-BE49-F238E27FC236}">
                <a16:creationId xmlns:a16="http://schemas.microsoft.com/office/drawing/2014/main" id="{84F666DD-45C3-5943-CB18-87BC25FC11BB}"/>
              </a:ext>
            </a:extLst>
          </p:cNvPr>
          <p:cNvSpPr txBox="1">
            <a:spLocks/>
          </p:cNvSpPr>
          <p:nvPr/>
        </p:nvSpPr>
        <p:spPr>
          <a:xfrm>
            <a:off x="943590" y="830188"/>
            <a:ext cx="11045210" cy="103573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 sz="3200" dirty="0"/>
              <a:t>Application form: Benefit Statement (3d)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AEF82A-3931-9924-5F4B-9E4CBF5E1C51}"/>
              </a:ext>
            </a:extLst>
          </p:cNvPr>
          <p:cNvSpPr txBox="1"/>
          <p:nvPr/>
        </p:nvSpPr>
        <p:spPr>
          <a:xfrm>
            <a:off x="943589" y="1636340"/>
            <a:ext cx="9873094" cy="2767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400 words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Must </a:t>
            </a:r>
            <a:r>
              <a:rPr lang="en-US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align</a:t>
            </a: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 with the benefit categories ticked in (3c)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Your proposal </a:t>
            </a:r>
            <a:r>
              <a:rPr lang="en-US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must </a:t>
            </a: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show a clear line-of-sight to societal benefit </a:t>
            </a:r>
            <a:r>
              <a:rPr lang="en-US" i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even if you won’t be directly involved in any real-world application yourself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Line-of-sight to impact/benefit means you can clearly articulate how your research will lead to real-world benefit</a:t>
            </a:r>
          </a:p>
        </p:txBody>
      </p:sp>
    </p:spTree>
    <p:extLst>
      <p:ext uri="{BB962C8B-B14F-4D97-AF65-F5344CB8AC3E}">
        <p14:creationId xmlns:p14="http://schemas.microsoft.com/office/powerpoint/2010/main" val="33921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ntro/Outro">
  <a:themeElements>
    <a:clrScheme name="UoA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C0C48"/>
      </a:accent1>
      <a:accent2>
        <a:srgbClr val="1F2BD3"/>
      </a:accent2>
      <a:accent3>
        <a:srgbClr val="00CAEF"/>
      </a:accent3>
      <a:accent4>
        <a:srgbClr val="8585A3"/>
      </a:accent4>
      <a:accent5>
        <a:srgbClr val="8F95E9"/>
      </a:accent5>
      <a:accent6>
        <a:srgbClr val="80E3F7"/>
      </a:accent6>
      <a:hlink>
        <a:srgbClr val="00C9EF"/>
      </a:hlink>
      <a:folHlink>
        <a:srgbClr val="1F2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A PPT Template 2025" id="{AD5239AB-BBBA-D949-B13E-1FC5BEFEA2E1}" vid="{D2E1154E-7600-4D4B-97EF-1938D3B945EC}"/>
    </a:ext>
  </a:extLst>
</a:theme>
</file>

<file path=ppt/theme/theme2.xml><?xml version="1.0" encoding="utf-8"?>
<a:theme xmlns:a="http://schemas.openxmlformats.org/drawingml/2006/main" name="Layout 1">
  <a:themeElements>
    <a:clrScheme name="UoA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C0C48"/>
      </a:accent1>
      <a:accent2>
        <a:srgbClr val="1F2BD3"/>
      </a:accent2>
      <a:accent3>
        <a:srgbClr val="00CAEF"/>
      </a:accent3>
      <a:accent4>
        <a:srgbClr val="8585A3"/>
      </a:accent4>
      <a:accent5>
        <a:srgbClr val="8F95E9"/>
      </a:accent5>
      <a:accent6>
        <a:srgbClr val="80E3F7"/>
      </a:accent6>
      <a:hlink>
        <a:srgbClr val="00C9EF"/>
      </a:hlink>
      <a:folHlink>
        <a:srgbClr val="1F2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A PPT Template 2025" id="{AD5239AB-BBBA-D949-B13E-1FC5BEFEA2E1}" vid="{8B85F679-E479-3F4B-97C3-A7CDD89116F7}"/>
    </a:ext>
  </a:extLst>
</a:theme>
</file>

<file path=ppt/theme/theme3.xml><?xml version="1.0" encoding="utf-8"?>
<a:theme xmlns:a="http://schemas.openxmlformats.org/drawingml/2006/main" name="Layout 2">
  <a:themeElements>
    <a:clrScheme name="UoA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C0C48"/>
      </a:accent1>
      <a:accent2>
        <a:srgbClr val="1F2BD3"/>
      </a:accent2>
      <a:accent3>
        <a:srgbClr val="00CAEF"/>
      </a:accent3>
      <a:accent4>
        <a:srgbClr val="8585A3"/>
      </a:accent4>
      <a:accent5>
        <a:srgbClr val="8F95E9"/>
      </a:accent5>
      <a:accent6>
        <a:srgbClr val="80E3F7"/>
      </a:accent6>
      <a:hlink>
        <a:srgbClr val="00C9EF"/>
      </a:hlink>
      <a:folHlink>
        <a:srgbClr val="1F2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A PPT Template 2025" id="{AD5239AB-BBBA-D949-B13E-1FC5BEFEA2E1}" vid="{A29F2DFD-368E-C040-9280-77FAF2CAE11D}"/>
    </a:ext>
  </a:extLst>
</a:theme>
</file>

<file path=ppt/theme/theme4.xml><?xml version="1.0" encoding="utf-8"?>
<a:theme xmlns:a="http://schemas.openxmlformats.org/drawingml/2006/main" name="Layout 3">
  <a:themeElements>
    <a:clrScheme name="UoA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C0C48"/>
      </a:accent1>
      <a:accent2>
        <a:srgbClr val="1F2BD3"/>
      </a:accent2>
      <a:accent3>
        <a:srgbClr val="00CAEF"/>
      </a:accent3>
      <a:accent4>
        <a:srgbClr val="8585A3"/>
      </a:accent4>
      <a:accent5>
        <a:srgbClr val="8F95E9"/>
      </a:accent5>
      <a:accent6>
        <a:srgbClr val="80E3F7"/>
      </a:accent6>
      <a:hlink>
        <a:srgbClr val="00C9EF"/>
      </a:hlink>
      <a:folHlink>
        <a:srgbClr val="1F2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A PPT Template 2025" id="{AD5239AB-BBBA-D949-B13E-1FC5BEFEA2E1}" vid="{FDE76028-9E93-F547-AF6C-4DA4E6B76822}"/>
    </a:ext>
  </a:extLst>
</a:theme>
</file>

<file path=ppt/theme/theme5.xml><?xml version="1.0" encoding="utf-8"?>
<a:theme xmlns:a="http://schemas.openxmlformats.org/drawingml/2006/main" name="Full Page">
  <a:themeElements>
    <a:clrScheme name="UoA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C0C48"/>
      </a:accent1>
      <a:accent2>
        <a:srgbClr val="1F2BD3"/>
      </a:accent2>
      <a:accent3>
        <a:srgbClr val="00CAEF"/>
      </a:accent3>
      <a:accent4>
        <a:srgbClr val="8585A3"/>
      </a:accent4>
      <a:accent5>
        <a:srgbClr val="8F95E9"/>
      </a:accent5>
      <a:accent6>
        <a:srgbClr val="80E3F7"/>
      </a:accent6>
      <a:hlink>
        <a:srgbClr val="00C9EF"/>
      </a:hlink>
      <a:folHlink>
        <a:srgbClr val="1F2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A PPT Template 2025" id="{AD5239AB-BBBA-D949-B13E-1FC5BEFEA2E1}" vid="{2C7964F7-BA96-1F4B-87DF-0B2FA6E615D4}"/>
    </a:ext>
  </a:extLst>
</a:theme>
</file>

<file path=ppt/theme/theme6.xml><?xml version="1.0" encoding="utf-8"?>
<a:theme xmlns:a="http://schemas.openxmlformats.org/drawingml/2006/main" name="Section Headings">
  <a:themeElements>
    <a:clrScheme name="UoA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C0C48"/>
      </a:accent1>
      <a:accent2>
        <a:srgbClr val="1F2BD3"/>
      </a:accent2>
      <a:accent3>
        <a:srgbClr val="00CAEF"/>
      </a:accent3>
      <a:accent4>
        <a:srgbClr val="8585A3"/>
      </a:accent4>
      <a:accent5>
        <a:srgbClr val="8F95E9"/>
      </a:accent5>
      <a:accent6>
        <a:srgbClr val="80E3F7"/>
      </a:accent6>
      <a:hlink>
        <a:srgbClr val="00C9EF"/>
      </a:hlink>
      <a:folHlink>
        <a:srgbClr val="1F2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A PPT Template 2025" id="{AD5239AB-BBBA-D949-B13E-1FC5BEFEA2E1}" vid="{B5DBD597-7B0D-1D4F-84E4-351C11232A0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c5e9cd7a-283a-407b-9b45-84d2c2056e08" ContentTypeId="0x01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8E31B9CA3609479E6A0DFC990D9FBB" ma:contentTypeVersion="22" ma:contentTypeDescription="Create a new document." ma:contentTypeScope="" ma:versionID="7d06180bdc0986259036d0f717a2751c">
  <xsd:schema xmlns:xsd="http://www.w3.org/2001/XMLSchema" xmlns:xs="http://www.w3.org/2001/XMLSchema" xmlns:p="http://schemas.microsoft.com/office/2006/metadata/properties" xmlns:ns2="9fbfc688-d600-411b-bc3a-d1485d95ae30" xmlns:ns3="46045d71-c37b-49f9-824c-3c0250386da4" targetNamespace="http://schemas.microsoft.com/office/2006/metadata/properties" ma:root="true" ma:fieldsID="7c350f2a7a0bcfd13f7b2a80889bcfef" ns2:_="" ns3:_="">
    <xsd:import namespace="9fbfc688-d600-411b-bc3a-d1485d95ae30"/>
    <xsd:import namespace="46045d71-c37b-49f9-824c-3c0250386da4"/>
    <xsd:element name="properties">
      <xsd:complexType>
        <xsd:sequence>
          <xsd:element name="documentManagement">
            <xsd:complexType>
              <xsd:all>
                <xsd:element ref="ns2:Topic" minOccurs="0"/>
                <xsd:element ref="ns2:DocumentType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bfc688-d600-411b-bc3a-d1485d95ae30" elementFormDefault="qualified">
    <xsd:import namespace="http://schemas.microsoft.com/office/2006/documentManagement/types"/>
    <xsd:import namespace="http://schemas.microsoft.com/office/infopath/2007/PartnerControls"/>
    <xsd:element name="Topic" ma:index="8" nillable="true" ma:displayName="Topic" ma:format="Dropdown" ma:internalName="Topic">
      <xsd:simpleType>
        <xsd:restriction base="dms:Choice">
          <xsd:enumeration value="Subcontracts"/>
          <xsd:enumeration value="Public Good"/>
          <xsd:enumeration value="Commercial"/>
          <xsd:enumeration value="Variations"/>
          <xsd:enumeration value="IP / Legal"/>
          <xsd:enumeration value="RCRM"/>
          <xsd:enumeration value="MFiles"/>
          <xsd:enumeration value="Funder Profiles"/>
        </xsd:restriction>
      </xsd:simpleType>
    </xsd:element>
    <xsd:element name="DocumentType" ma:index="9" nillable="true" ma:displayName="Document Type" ma:format="Dropdown" ma:internalName="DocumentType">
      <xsd:simpleType>
        <xsd:restriction base="dms:Choice">
          <xsd:enumeration value="Guide"/>
          <xsd:enumeration value="Process"/>
          <xsd:enumeration value="Template"/>
          <xsd:enumeration value="Presentation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5e9cd7a-283a-407b-9b45-84d2c2056e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5" nillable="true" ma:displayName="Sign-off status" ma:format="Dropdown" ma:internalName="Sign_x002d_off_x0020_status">
      <xsd:simpleType>
        <xsd:restriction base="dms:Choice">
          <xsd:enumeration value="Y"/>
        </xsd:restriction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45d71-c37b-49f9-824c-3c0250386d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42d8981-b2fa-48d7-89e7-e209c4eae885}" ma:internalName="TaxCatchAll" ma:showField="CatchAllData" ma:web="46045d71-c37b-49f9-824c-3c0250386d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045d71-c37b-49f9-824c-3c0250386da4" xsi:nil="true"/>
    <lcf76f155ced4ddcb4097134ff3c332f xmlns="9fbfc688-d600-411b-bc3a-d1485d95ae30">
      <Terms xmlns="http://schemas.microsoft.com/office/infopath/2007/PartnerControls"/>
    </lcf76f155ced4ddcb4097134ff3c332f>
    <DocumentType xmlns="9fbfc688-d600-411b-bc3a-d1485d95ae30" xsi:nil="true"/>
    <_Flow_SignoffStatus xmlns="9fbfc688-d600-411b-bc3a-d1485d95ae30" xsi:nil="true"/>
    <Topic xmlns="9fbfc688-d600-411b-bc3a-d1485d95ae30" xsi:nil="true"/>
  </documentManagement>
</p:properties>
</file>

<file path=customXml/itemProps1.xml><?xml version="1.0" encoding="utf-8"?>
<ds:datastoreItem xmlns:ds="http://schemas.openxmlformats.org/officeDocument/2006/customXml" ds:itemID="{F153223E-005F-46C3-9D41-87FD0347EB6F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69EA56DF-CEB6-441D-911A-EF669964F7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53D957-4EAA-43D3-8DD8-D34EC36521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bfc688-d600-411b-bc3a-d1485d95ae30"/>
    <ds:schemaRef ds:uri="46045d71-c37b-49f9-824c-3c0250386d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55BB1A1-4C76-48DF-9B74-8D0433941679}">
  <ds:schemaRefs>
    <ds:schemaRef ds:uri="9fbfc688-d600-411b-bc3a-d1485d95ae30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46045d71-c37b-49f9-824c-3c0250386da4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d1b36e95-0d50-42e9-958f-b63fa906beaa}" enabled="0" method="" siteId="{d1b36e95-0d50-42e9-958f-b63fa906bea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UoA PPT Template 2025</Template>
  <TotalTime>20216</TotalTime>
  <Words>626</Words>
  <Application>Microsoft Office PowerPoint</Application>
  <PresentationFormat>Widescreen</PresentationFormat>
  <Paragraphs>59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Inter</vt:lpstr>
      <vt:lpstr>Arial</vt:lpstr>
      <vt:lpstr>Aptos</vt:lpstr>
      <vt:lpstr>Inter Medium</vt:lpstr>
      <vt:lpstr>Lato Light</vt:lpstr>
      <vt:lpstr>Intro/Outro</vt:lpstr>
      <vt:lpstr>Layout 1</vt:lpstr>
      <vt:lpstr>Layout 2</vt:lpstr>
      <vt:lpstr>Layout 3</vt:lpstr>
      <vt:lpstr>Full Page</vt:lpstr>
      <vt:lpstr>Section Headings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Brittany Bennenbroek</dc:creator>
  <cp:lastModifiedBy>Brittany Bennenbroek</cp:lastModifiedBy>
  <cp:revision>12</cp:revision>
  <dcterms:created xsi:type="dcterms:W3CDTF">2025-08-25T02:58:17Z</dcterms:created>
  <dcterms:modified xsi:type="dcterms:W3CDTF">2025-11-02T23:36:55Z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0x010100478E31B9CA3609479E6A0DFC990D9FBB</vt:lpwstr>
  </property>
  <property fmtid="{D5CDD505-2E9C-101B-9397-08002B2CF9AE}" pid="3" name="MediaServiceImageTags">
    <vt:lpwstr/>
  </property>
</Properties>
</file>