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5" r:id="rId4"/>
  </p:sldMasterIdLst>
  <p:notesMasterIdLst>
    <p:notesMasterId r:id="rId34"/>
  </p:notesMasterIdLst>
  <p:sldIdLst>
    <p:sldId id="256" r:id="rId5"/>
    <p:sldId id="310" r:id="rId6"/>
    <p:sldId id="257" r:id="rId7"/>
    <p:sldId id="298" r:id="rId8"/>
    <p:sldId id="259" r:id="rId9"/>
    <p:sldId id="263" r:id="rId10"/>
    <p:sldId id="262" r:id="rId11"/>
    <p:sldId id="296" r:id="rId12"/>
    <p:sldId id="268" r:id="rId13"/>
    <p:sldId id="302" r:id="rId14"/>
    <p:sldId id="270" r:id="rId15"/>
    <p:sldId id="304" r:id="rId16"/>
    <p:sldId id="271" r:id="rId17"/>
    <p:sldId id="272" r:id="rId18"/>
    <p:sldId id="303" r:id="rId19"/>
    <p:sldId id="286" r:id="rId20"/>
    <p:sldId id="287" r:id="rId21"/>
    <p:sldId id="288" r:id="rId22"/>
    <p:sldId id="311" r:id="rId23"/>
    <p:sldId id="299" r:id="rId24"/>
    <p:sldId id="284" r:id="rId25"/>
    <p:sldId id="285" r:id="rId26"/>
    <p:sldId id="307" r:id="rId27"/>
    <p:sldId id="291" r:id="rId28"/>
    <p:sldId id="289" r:id="rId29"/>
    <p:sldId id="290" r:id="rId30"/>
    <p:sldId id="305" r:id="rId31"/>
    <p:sldId id="306" r:id="rId32"/>
    <p:sldId id="30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62A7"/>
    <a:srgbClr val="212224"/>
    <a:srgbClr val="4AB4FC"/>
    <a:srgbClr val="7FCBFD"/>
    <a:srgbClr val="A6C0E2"/>
    <a:srgbClr val="618FCB"/>
    <a:srgbClr val="1C1C1C"/>
    <a:srgbClr val="FACD90"/>
    <a:srgbClr val="F7A9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970949-E242-4209-85BC-8FB4DD283B1F}" v="3" dt="2025-09-21T20:51:50.554"/>
    <p1510:client id="{4F1AAA8D-2D15-E014-B40A-FEC7AD0C3922}" v="64" dt="2025-09-21T23:27:24.665"/>
    <p1510:client id="{5FBEF7EA-C3CC-40AB-BCB7-1FE749BB9A7B}" v="2" dt="2025-09-21T23:01:35.0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yna Dewar" userId="S::rdew746@uoa.auckland.ac.nz::c1f57a1d-ee0e-445b-a9cb-64ec134268d8" providerId="AD" clId="Web-{6C9E57F0-DDBE-F92E-20A2-5D01EF69EC42}"/>
    <pc:docChg chg="addSld delSld modSld sldOrd">
      <pc:chgData name="Rayna Dewar" userId="S::rdew746@uoa.auckland.ac.nz::c1f57a1d-ee0e-445b-a9cb-64ec134268d8" providerId="AD" clId="Web-{6C9E57F0-DDBE-F92E-20A2-5D01EF69EC42}" dt="2025-09-18T03:25:14.260" v="198"/>
      <pc:docMkLst>
        <pc:docMk/>
      </pc:docMkLst>
      <pc:sldChg chg="modSp">
        <pc:chgData name="Rayna Dewar" userId="S::rdew746@uoa.auckland.ac.nz::c1f57a1d-ee0e-445b-a9cb-64ec134268d8" providerId="AD" clId="Web-{6C9E57F0-DDBE-F92E-20A2-5D01EF69EC42}" dt="2025-09-18T03:20:22.687" v="195" actId="20577"/>
        <pc:sldMkLst>
          <pc:docMk/>
          <pc:sldMk cId="2222798541" sldId="256"/>
        </pc:sldMkLst>
        <pc:spChg chg="mod">
          <ac:chgData name="Rayna Dewar" userId="S::rdew746@uoa.auckland.ac.nz::c1f57a1d-ee0e-445b-a9cb-64ec134268d8" providerId="AD" clId="Web-{6C9E57F0-DDBE-F92E-20A2-5D01EF69EC42}" dt="2025-09-18T03:20:22.687" v="195" actId="20577"/>
          <ac:spMkLst>
            <pc:docMk/>
            <pc:sldMk cId="2222798541" sldId="256"/>
            <ac:spMk id="2" creationId="{5C85ADA1-AB59-47DF-9C17-8BACA84A1DBE}"/>
          </ac:spMkLst>
        </pc:spChg>
      </pc:sldChg>
      <pc:sldChg chg="addSp delSp modSp">
        <pc:chgData name="Rayna Dewar" userId="S::rdew746@uoa.auckland.ac.nz::c1f57a1d-ee0e-445b-a9cb-64ec134268d8" providerId="AD" clId="Web-{6C9E57F0-DDBE-F92E-20A2-5D01EF69EC42}" dt="2025-09-18T03:10:18.054" v="171" actId="20577"/>
        <pc:sldMkLst>
          <pc:docMk/>
          <pc:sldMk cId="4077176101" sldId="259"/>
        </pc:sldMkLst>
        <pc:spChg chg="add mod">
          <ac:chgData name="Rayna Dewar" userId="S::rdew746@uoa.auckland.ac.nz::c1f57a1d-ee0e-445b-a9cb-64ec134268d8" providerId="AD" clId="Web-{6C9E57F0-DDBE-F92E-20A2-5D01EF69EC42}" dt="2025-09-18T03:10:18.054" v="171" actId="20577"/>
          <ac:spMkLst>
            <pc:docMk/>
            <pc:sldMk cId="4077176101" sldId="259"/>
            <ac:spMk id="13" creationId="{D1D1CB0A-0F3C-F24B-2BE6-BBFC56E3129F}"/>
          </ac:spMkLst>
        </pc:spChg>
      </pc:sldChg>
      <pc:sldChg chg="addSp delSp modSp">
        <pc:chgData name="Rayna Dewar" userId="S::rdew746@uoa.auckland.ac.nz::c1f57a1d-ee0e-445b-a9cb-64ec134268d8" providerId="AD" clId="Web-{6C9E57F0-DDBE-F92E-20A2-5D01EF69EC42}" dt="2025-09-18T03:04:14.169" v="45" actId="20577"/>
        <pc:sldMkLst>
          <pc:docMk/>
          <pc:sldMk cId="0" sldId="262"/>
        </pc:sldMkLst>
        <pc:spChg chg="add mod">
          <ac:chgData name="Rayna Dewar" userId="S::rdew746@uoa.auckland.ac.nz::c1f57a1d-ee0e-445b-a9cb-64ec134268d8" providerId="AD" clId="Web-{6C9E57F0-DDBE-F92E-20A2-5D01EF69EC42}" dt="2025-09-18T03:04:14.169" v="45" actId="20577"/>
          <ac:spMkLst>
            <pc:docMk/>
            <pc:sldMk cId="0" sldId="262"/>
            <ac:spMk id="62" creationId="{6FB7CCC4-2885-05AC-533D-859B65DA6815}"/>
          </ac:spMkLst>
        </pc:spChg>
        <pc:graphicFrameChg chg="mod">
          <ac:chgData name="Rayna Dewar" userId="S::rdew746@uoa.auckland.ac.nz::c1f57a1d-ee0e-445b-a9cb-64ec134268d8" providerId="AD" clId="Web-{6C9E57F0-DDBE-F92E-20A2-5D01EF69EC42}" dt="2025-09-18T03:03:53.571" v="41" actId="1076"/>
          <ac:graphicFrameMkLst>
            <pc:docMk/>
            <pc:sldMk cId="0" sldId="262"/>
            <ac:graphicFrameMk id="125" creationId="{CB7F5857-AA04-E307-D220-0DCD266FA06B}"/>
          </ac:graphicFrameMkLst>
        </pc:graphicFrameChg>
      </pc:sldChg>
      <pc:sldChg chg="addSp delSp modSp">
        <pc:chgData name="Rayna Dewar" userId="S::rdew746@uoa.auckland.ac.nz::c1f57a1d-ee0e-445b-a9cb-64ec134268d8" providerId="AD" clId="Web-{6C9E57F0-DDBE-F92E-20A2-5D01EF69EC42}" dt="2025-09-18T03:03:37.224" v="40"/>
        <pc:sldMkLst>
          <pc:docMk/>
          <pc:sldMk cId="0" sldId="263"/>
        </pc:sldMkLst>
        <pc:spChg chg="add mod">
          <ac:chgData name="Rayna Dewar" userId="S::rdew746@uoa.auckland.ac.nz::c1f57a1d-ee0e-445b-a9cb-64ec134268d8" providerId="AD" clId="Web-{6C9E57F0-DDBE-F92E-20A2-5D01EF69EC42}" dt="2025-09-18T03:01:36.327" v="18" actId="20577"/>
          <ac:spMkLst>
            <pc:docMk/>
            <pc:sldMk cId="0" sldId="263"/>
            <ac:spMk id="4" creationId="{E4BF6404-9D57-30B2-53DF-4E0BAD7A3734}"/>
          </ac:spMkLst>
        </pc:spChg>
        <pc:spChg chg="mod">
          <ac:chgData name="Rayna Dewar" userId="S::rdew746@uoa.auckland.ac.nz::c1f57a1d-ee0e-445b-a9cb-64ec134268d8" providerId="AD" clId="Web-{6C9E57F0-DDBE-F92E-20A2-5D01EF69EC42}" dt="2025-09-18T03:03:34.489" v="39"/>
          <ac:spMkLst>
            <pc:docMk/>
            <pc:sldMk cId="0" sldId="263"/>
            <ac:spMk id="9" creationId="{5C1A8503-A797-444D-8AF2-4ED3BCF93136}"/>
          </ac:spMkLst>
        </pc:spChg>
        <pc:spChg chg="mod">
          <ac:chgData name="Rayna Dewar" userId="S::rdew746@uoa.auckland.ac.nz::c1f57a1d-ee0e-445b-a9cb-64ec134268d8" providerId="AD" clId="Web-{6C9E57F0-DDBE-F92E-20A2-5D01EF69EC42}" dt="2025-09-18T03:03:31.083" v="38"/>
          <ac:spMkLst>
            <pc:docMk/>
            <pc:sldMk cId="0" sldId="263"/>
            <ac:spMk id="10" creationId="{8C963E97-B0E1-4763-86F4-438B43094CEA}"/>
          </ac:spMkLst>
        </pc:spChg>
        <pc:spChg chg="mod">
          <ac:chgData name="Rayna Dewar" userId="S::rdew746@uoa.auckland.ac.nz::c1f57a1d-ee0e-445b-a9cb-64ec134268d8" providerId="AD" clId="Web-{6C9E57F0-DDBE-F92E-20A2-5D01EF69EC42}" dt="2025-09-18T03:03:27.566" v="37"/>
          <ac:spMkLst>
            <pc:docMk/>
            <pc:sldMk cId="0" sldId="263"/>
            <ac:spMk id="11" creationId="{91E8E06C-EA22-4B6B-976D-A33C96FD2FAA}"/>
          </ac:spMkLst>
        </pc:spChg>
        <pc:spChg chg="mod">
          <ac:chgData name="Rayna Dewar" userId="S::rdew746@uoa.auckland.ac.nz::c1f57a1d-ee0e-445b-a9cb-64ec134268d8" providerId="AD" clId="Web-{6C9E57F0-DDBE-F92E-20A2-5D01EF69EC42}" dt="2025-09-18T03:03:37.224" v="40"/>
          <ac:spMkLst>
            <pc:docMk/>
            <pc:sldMk cId="0" sldId="263"/>
            <ac:spMk id="12" creationId="{382AFB68-78F5-4CDB-9B84-8A668F7454B3}"/>
          </ac:spMkLst>
        </pc:spChg>
      </pc:sldChg>
      <pc:sldChg chg="modSp">
        <pc:chgData name="Rayna Dewar" userId="S::rdew746@uoa.auckland.ac.nz::c1f57a1d-ee0e-445b-a9cb-64ec134268d8" providerId="AD" clId="Web-{6C9E57F0-DDBE-F92E-20A2-5D01EF69EC42}" dt="2025-09-18T03:05:46.778" v="70" actId="1076"/>
        <pc:sldMkLst>
          <pc:docMk/>
          <pc:sldMk cId="0" sldId="268"/>
        </pc:sldMkLst>
        <pc:spChg chg="mod">
          <ac:chgData name="Rayna Dewar" userId="S::rdew746@uoa.auckland.ac.nz::c1f57a1d-ee0e-445b-a9cb-64ec134268d8" providerId="AD" clId="Web-{6C9E57F0-DDBE-F92E-20A2-5D01EF69EC42}" dt="2025-09-18T03:00:55.857" v="1"/>
          <ac:spMkLst>
            <pc:docMk/>
            <pc:sldMk cId="0" sldId="268"/>
            <ac:spMk id="10" creationId="{E8663DFE-199B-4E4F-8236-DA9D85A36E66}"/>
          </ac:spMkLst>
        </pc:spChg>
        <pc:spChg chg="mod">
          <ac:chgData name="Rayna Dewar" userId="S::rdew746@uoa.auckland.ac.nz::c1f57a1d-ee0e-445b-a9cb-64ec134268d8" providerId="AD" clId="Web-{6C9E57F0-DDBE-F92E-20A2-5D01EF69EC42}" dt="2025-09-18T03:05:05.991" v="53" actId="20577"/>
          <ac:spMkLst>
            <pc:docMk/>
            <pc:sldMk cId="0" sldId="268"/>
            <ac:spMk id="163" creationId="{00000000-0000-0000-0000-000000000000}"/>
          </ac:spMkLst>
        </pc:spChg>
        <pc:spChg chg="mod">
          <ac:chgData name="Rayna Dewar" userId="S::rdew746@uoa.auckland.ac.nz::c1f57a1d-ee0e-445b-a9cb-64ec134268d8" providerId="AD" clId="Web-{6C9E57F0-DDBE-F92E-20A2-5D01EF69EC42}" dt="2025-09-18T03:05:12.664" v="56" actId="20577"/>
          <ac:spMkLst>
            <pc:docMk/>
            <pc:sldMk cId="0" sldId="268"/>
            <ac:spMk id="164" creationId="{00000000-0000-0000-0000-000000000000}"/>
          </ac:spMkLst>
        </pc:spChg>
        <pc:spChg chg="mod">
          <ac:chgData name="Rayna Dewar" userId="S::rdew746@uoa.auckland.ac.nz::c1f57a1d-ee0e-445b-a9cb-64ec134268d8" providerId="AD" clId="Web-{6C9E57F0-DDBE-F92E-20A2-5D01EF69EC42}" dt="2025-09-18T03:05:18.977" v="60" actId="20577"/>
          <ac:spMkLst>
            <pc:docMk/>
            <pc:sldMk cId="0" sldId="268"/>
            <ac:spMk id="165" creationId="{00000000-0000-0000-0000-000000000000}"/>
          </ac:spMkLst>
        </pc:spChg>
        <pc:spChg chg="mod">
          <ac:chgData name="Rayna Dewar" userId="S::rdew746@uoa.auckland.ac.nz::c1f57a1d-ee0e-445b-a9cb-64ec134268d8" providerId="AD" clId="Web-{6C9E57F0-DDBE-F92E-20A2-5D01EF69EC42}" dt="2025-09-18T03:05:24.540" v="63" actId="20577"/>
          <ac:spMkLst>
            <pc:docMk/>
            <pc:sldMk cId="0" sldId="268"/>
            <ac:spMk id="166" creationId="{00000000-0000-0000-0000-000000000000}"/>
          </ac:spMkLst>
        </pc:spChg>
        <pc:spChg chg="mod">
          <ac:chgData name="Rayna Dewar" userId="S::rdew746@uoa.auckland.ac.nz::c1f57a1d-ee0e-445b-a9cb-64ec134268d8" providerId="AD" clId="Web-{6C9E57F0-DDBE-F92E-20A2-5D01EF69EC42}" dt="2025-09-18T03:05:46.778" v="70" actId="1076"/>
          <ac:spMkLst>
            <pc:docMk/>
            <pc:sldMk cId="0" sldId="268"/>
            <ac:spMk id="167" creationId="{00000000-0000-0000-0000-000000000000}"/>
          </ac:spMkLst>
        </pc:spChg>
      </pc:sldChg>
      <pc:sldChg chg="addSp delSp modSp">
        <pc:chgData name="Rayna Dewar" userId="S::rdew746@uoa.auckland.ac.nz::c1f57a1d-ee0e-445b-a9cb-64ec134268d8" providerId="AD" clId="Web-{6C9E57F0-DDBE-F92E-20A2-5D01EF69EC42}" dt="2025-09-18T03:06:33.925" v="86"/>
        <pc:sldMkLst>
          <pc:docMk/>
          <pc:sldMk cId="0" sldId="270"/>
        </pc:sldMkLst>
        <pc:spChg chg="add mod">
          <ac:chgData name="Rayna Dewar" userId="S::rdew746@uoa.auckland.ac.nz::c1f57a1d-ee0e-445b-a9cb-64ec134268d8" providerId="AD" clId="Web-{6C9E57F0-DDBE-F92E-20A2-5D01EF69EC42}" dt="2025-09-18T03:06:30.534" v="85" actId="20577"/>
          <ac:spMkLst>
            <pc:docMk/>
            <pc:sldMk cId="0" sldId="270"/>
            <ac:spMk id="6" creationId="{8ED67800-59C0-B447-AD0E-772714DB4100}"/>
          </ac:spMkLst>
        </pc:spChg>
      </pc:sldChg>
      <pc:sldChg chg="addSp delSp modSp">
        <pc:chgData name="Rayna Dewar" userId="S::rdew746@uoa.auckland.ac.nz::c1f57a1d-ee0e-445b-a9cb-64ec134268d8" providerId="AD" clId="Web-{6C9E57F0-DDBE-F92E-20A2-5D01EF69EC42}" dt="2025-09-18T03:07:32.823" v="101" actId="1076"/>
        <pc:sldMkLst>
          <pc:docMk/>
          <pc:sldMk cId="0" sldId="271"/>
        </pc:sldMkLst>
        <pc:spChg chg="mod">
          <ac:chgData name="Rayna Dewar" userId="S::rdew746@uoa.auckland.ac.nz::c1f57a1d-ee0e-445b-a9cb-64ec134268d8" providerId="AD" clId="Web-{6C9E57F0-DDBE-F92E-20A2-5D01EF69EC42}" dt="2025-09-18T03:07:24.196" v="100" actId="1076"/>
          <ac:spMkLst>
            <pc:docMk/>
            <pc:sldMk cId="0" sldId="271"/>
            <ac:spMk id="3" creationId="{85C6D8A5-0541-4753-A8D6-713BEE623B09}"/>
          </ac:spMkLst>
        </pc:spChg>
        <pc:spChg chg="add mod">
          <ac:chgData name="Rayna Dewar" userId="S::rdew746@uoa.auckland.ac.nz::c1f57a1d-ee0e-445b-a9cb-64ec134268d8" providerId="AD" clId="Web-{6C9E57F0-DDBE-F92E-20A2-5D01EF69EC42}" dt="2025-09-18T03:07:04.053" v="96" actId="20577"/>
          <ac:spMkLst>
            <pc:docMk/>
            <pc:sldMk cId="0" sldId="271"/>
            <ac:spMk id="5" creationId="{A83A6E02-C55A-AFE3-66E4-39FCAECAC68C}"/>
          </ac:spMkLst>
        </pc:spChg>
        <pc:spChg chg="mod">
          <ac:chgData name="Rayna Dewar" userId="S::rdew746@uoa.auckland.ac.nz::c1f57a1d-ee0e-445b-a9cb-64ec134268d8" providerId="AD" clId="Web-{6C9E57F0-DDBE-F92E-20A2-5D01EF69EC42}" dt="2025-09-18T03:07:32.823" v="101" actId="1076"/>
          <ac:spMkLst>
            <pc:docMk/>
            <pc:sldMk cId="0" sldId="271"/>
            <ac:spMk id="186" creationId="{00000000-0000-0000-0000-000000000000}"/>
          </ac:spMkLst>
        </pc:spChg>
      </pc:sldChg>
      <pc:sldChg chg="addSp delSp modSp">
        <pc:chgData name="Rayna Dewar" userId="S::rdew746@uoa.auckland.ac.nz::c1f57a1d-ee0e-445b-a9cb-64ec134268d8" providerId="AD" clId="Web-{6C9E57F0-DDBE-F92E-20A2-5D01EF69EC42}" dt="2025-09-18T03:19:25.482" v="187"/>
        <pc:sldMkLst>
          <pc:docMk/>
          <pc:sldMk cId="0" sldId="284"/>
        </pc:sldMkLst>
      </pc:sldChg>
      <pc:sldChg chg="addSp delSp">
        <pc:chgData name="Rayna Dewar" userId="S::rdew746@uoa.auckland.ac.nz::c1f57a1d-ee0e-445b-a9cb-64ec134268d8" providerId="AD" clId="Web-{6C9E57F0-DDBE-F92E-20A2-5D01EF69EC42}" dt="2025-09-18T03:18:25.902" v="173"/>
        <pc:sldMkLst>
          <pc:docMk/>
          <pc:sldMk cId="0" sldId="286"/>
        </pc:sldMkLst>
      </pc:sldChg>
      <pc:sldChg chg="addSp delSp modSp">
        <pc:chgData name="Rayna Dewar" userId="S::rdew746@uoa.auckland.ac.nz::c1f57a1d-ee0e-445b-a9cb-64ec134268d8" providerId="AD" clId="Web-{6C9E57F0-DDBE-F92E-20A2-5D01EF69EC42}" dt="2025-09-18T03:18:48.809" v="177" actId="20577"/>
        <pc:sldMkLst>
          <pc:docMk/>
          <pc:sldMk cId="0" sldId="288"/>
        </pc:sldMkLst>
        <pc:spChg chg="mod">
          <ac:chgData name="Rayna Dewar" userId="S::rdew746@uoa.auckland.ac.nz::c1f57a1d-ee0e-445b-a9cb-64ec134268d8" providerId="AD" clId="Web-{6C9E57F0-DDBE-F92E-20A2-5D01EF69EC42}" dt="2025-09-18T03:18:48.809" v="177" actId="20577"/>
          <ac:spMkLst>
            <pc:docMk/>
            <pc:sldMk cId="0" sldId="288"/>
            <ac:spMk id="409" creationId="{00000000-0000-0000-0000-000000000000}"/>
          </ac:spMkLst>
        </pc:spChg>
      </pc:sldChg>
      <pc:sldChg chg="addSp delSp">
        <pc:chgData name="Rayna Dewar" userId="S::rdew746@uoa.auckland.ac.nz::c1f57a1d-ee0e-445b-a9cb-64ec134268d8" providerId="AD" clId="Web-{6C9E57F0-DDBE-F92E-20A2-5D01EF69EC42}" dt="2025-09-18T03:20:04.296" v="193"/>
        <pc:sldMkLst>
          <pc:docMk/>
          <pc:sldMk cId="0" sldId="289"/>
        </pc:sldMkLst>
      </pc:sldChg>
      <pc:sldChg chg="modSp">
        <pc:chgData name="Rayna Dewar" userId="S::rdew746@uoa.auckland.ac.nz::c1f57a1d-ee0e-445b-a9cb-64ec134268d8" providerId="AD" clId="Web-{6C9E57F0-DDBE-F92E-20A2-5D01EF69EC42}" dt="2025-09-18T03:19:51.842" v="191" actId="20577"/>
        <pc:sldMkLst>
          <pc:docMk/>
          <pc:sldMk cId="0" sldId="291"/>
        </pc:sldMkLst>
        <pc:spChg chg="mod">
          <ac:chgData name="Rayna Dewar" userId="S::rdew746@uoa.auckland.ac.nz::c1f57a1d-ee0e-445b-a9cb-64ec134268d8" providerId="AD" clId="Web-{6C9E57F0-DDBE-F92E-20A2-5D01EF69EC42}" dt="2025-09-18T03:19:51.842" v="191" actId="20577"/>
          <ac:spMkLst>
            <pc:docMk/>
            <pc:sldMk cId="0" sldId="291"/>
            <ac:spMk id="5" creationId="{726D6E25-5A90-43BA-94E0-FF5FBB2DEF7B}"/>
          </ac:spMkLst>
        </pc:spChg>
        <pc:spChg chg="mod">
          <ac:chgData name="Rayna Dewar" userId="S::rdew746@uoa.auckland.ac.nz::c1f57a1d-ee0e-445b-a9cb-64ec134268d8" providerId="AD" clId="Web-{6C9E57F0-DDBE-F92E-20A2-5D01EF69EC42}" dt="2025-09-18T03:19:43.420" v="189" actId="20577"/>
          <ac:spMkLst>
            <pc:docMk/>
            <pc:sldMk cId="0" sldId="291"/>
            <ac:spMk id="430" creationId="{00000000-0000-0000-0000-000000000000}"/>
          </ac:spMkLst>
        </pc:spChg>
      </pc:sldChg>
      <pc:sldChg chg="addSp delSp modSp">
        <pc:chgData name="Rayna Dewar" userId="S::rdew746@uoa.auckland.ac.nz::c1f57a1d-ee0e-445b-a9cb-64ec134268d8" providerId="AD" clId="Web-{6C9E57F0-DDBE-F92E-20A2-5D01EF69EC42}" dt="2025-09-18T03:01:16.515" v="8"/>
        <pc:sldMkLst>
          <pc:docMk/>
          <pc:sldMk cId="2427487782" sldId="296"/>
        </pc:sldMkLst>
        <pc:spChg chg="add mod">
          <ac:chgData name="Rayna Dewar" userId="S::rdew746@uoa.auckland.ac.nz::c1f57a1d-ee0e-445b-a9cb-64ec134268d8" providerId="AD" clId="Web-{6C9E57F0-DDBE-F92E-20A2-5D01EF69EC42}" dt="2025-09-18T03:01:13.608" v="7" actId="20577"/>
          <ac:spMkLst>
            <pc:docMk/>
            <pc:sldMk cId="2427487782" sldId="296"/>
            <ac:spMk id="6" creationId="{E56F80D5-1D08-C428-F461-80D35EE594DC}"/>
          </ac:spMkLst>
        </pc:spChg>
      </pc:sldChg>
      <pc:sldChg chg="modSp">
        <pc:chgData name="Rayna Dewar" userId="S::rdew746@uoa.auckland.ac.nz::c1f57a1d-ee0e-445b-a9cb-64ec134268d8" providerId="AD" clId="Web-{6C9E57F0-DDBE-F92E-20A2-5D01EF69EC42}" dt="2025-09-18T03:08:09.576" v="125" actId="14100"/>
        <pc:sldMkLst>
          <pc:docMk/>
          <pc:sldMk cId="2770943219" sldId="299"/>
        </pc:sldMkLst>
        <pc:spChg chg="mod">
          <ac:chgData name="Rayna Dewar" userId="S::rdew746@uoa.auckland.ac.nz::c1f57a1d-ee0e-445b-a9cb-64ec134268d8" providerId="AD" clId="Web-{6C9E57F0-DDBE-F92E-20A2-5D01EF69EC42}" dt="2025-09-18T03:08:09.576" v="125" actId="14100"/>
          <ac:spMkLst>
            <pc:docMk/>
            <pc:sldMk cId="2770943219" sldId="299"/>
            <ac:spMk id="3" creationId="{18675EA7-9C0A-4C7E-8345-7789E0062CCE}"/>
          </ac:spMkLst>
        </pc:spChg>
      </pc:sldChg>
      <pc:sldChg chg="addSp delSp modSp">
        <pc:chgData name="Rayna Dewar" userId="S::rdew746@uoa.auckland.ac.nz::c1f57a1d-ee0e-445b-a9cb-64ec134268d8" providerId="AD" clId="Web-{6C9E57F0-DDBE-F92E-20A2-5D01EF69EC42}" dt="2025-09-18T03:04:51.973" v="49" actId="1076"/>
        <pc:sldMkLst>
          <pc:docMk/>
          <pc:sldMk cId="539770735" sldId="302"/>
        </pc:sldMkLst>
        <pc:spChg chg="add mod">
          <ac:chgData name="Rayna Dewar" userId="S::rdew746@uoa.auckland.ac.nz::c1f57a1d-ee0e-445b-a9cb-64ec134268d8" providerId="AD" clId="Web-{6C9E57F0-DDBE-F92E-20A2-5D01EF69EC42}" dt="2025-09-18T03:04:36.830" v="47" actId="20577"/>
          <ac:spMkLst>
            <pc:docMk/>
            <pc:sldMk cId="539770735" sldId="302"/>
            <ac:spMk id="15" creationId="{363E7593-484A-6D23-63F6-3B3648746FB8}"/>
          </ac:spMkLst>
        </pc:spChg>
        <pc:graphicFrameChg chg="mod">
          <ac:chgData name="Rayna Dewar" userId="S::rdew746@uoa.auckland.ac.nz::c1f57a1d-ee0e-445b-a9cb-64ec134268d8" providerId="AD" clId="Web-{6C9E57F0-DDBE-F92E-20A2-5D01EF69EC42}" dt="2025-09-18T03:04:51.973" v="49" actId="1076"/>
          <ac:graphicFrameMkLst>
            <pc:docMk/>
            <pc:sldMk cId="539770735" sldId="302"/>
            <ac:graphicFrameMk id="20" creationId="{A14F8716-0179-B960-DB18-82B5A32DB57D}"/>
          </ac:graphicFrameMkLst>
        </pc:graphicFrameChg>
      </pc:sldChg>
      <pc:sldChg chg="addSp delSp modSp">
        <pc:chgData name="Rayna Dewar" userId="S::rdew746@uoa.auckland.ac.nz::c1f57a1d-ee0e-445b-a9cb-64ec134268d8" providerId="AD" clId="Web-{6C9E57F0-DDBE-F92E-20A2-5D01EF69EC42}" dt="2025-09-18T03:07:54.621" v="121"/>
        <pc:sldMkLst>
          <pc:docMk/>
          <pc:sldMk cId="853944350" sldId="303"/>
        </pc:sldMkLst>
        <pc:spChg chg="add mod">
          <ac:chgData name="Rayna Dewar" userId="S::rdew746@uoa.auckland.ac.nz::c1f57a1d-ee0e-445b-a9cb-64ec134268d8" providerId="AD" clId="Web-{6C9E57F0-DDBE-F92E-20A2-5D01EF69EC42}" dt="2025-09-18T03:07:49.621" v="120" actId="20577"/>
          <ac:spMkLst>
            <pc:docMk/>
            <pc:sldMk cId="853944350" sldId="303"/>
            <ac:spMk id="3" creationId="{8CB3E93E-FC2A-E702-78C4-D2DA18F0DFA8}"/>
          </ac:spMkLst>
        </pc:spChg>
      </pc:sldChg>
      <pc:sldChg chg="modSp">
        <pc:chgData name="Rayna Dewar" userId="S::rdew746@uoa.auckland.ac.nz::c1f57a1d-ee0e-445b-a9cb-64ec134268d8" providerId="AD" clId="Web-{6C9E57F0-DDBE-F92E-20A2-5D01EF69EC42}" dt="2025-09-18T03:06:43.348" v="88" actId="20577"/>
        <pc:sldMkLst>
          <pc:docMk/>
          <pc:sldMk cId="494601065" sldId="304"/>
        </pc:sldMkLst>
        <pc:spChg chg="mod">
          <ac:chgData name="Rayna Dewar" userId="S::rdew746@uoa.auckland.ac.nz::c1f57a1d-ee0e-445b-a9cb-64ec134268d8" providerId="AD" clId="Web-{6C9E57F0-DDBE-F92E-20A2-5D01EF69EC42}" dt="2025-09-18T03:06:43.348" v="88" actId="20577"/>
          <ac:spMkLst>
            <pc:docMk/>
            <pc:sldMk cId="494601065" sldId="304"/>
            <ac:spMk id="5" creationId="{A96F7FAD-DC01-43A1-A77D-B958F68CBB6E}"/>
          </ac:spMkLst>
        </pc:spChg>
      </pc:sldChg>
      <pc:sldChg chg="add del ord replId">
        <pc:chgData name="Rayna Dewar" userId="S::rdew746@uoa.auckland.ac.nz::c1f57a1d-ee0e-445b-a9cb-64ec134268d8" providerId="AD" clId="Web-{6C9E57F0-DDBE-F92E-20A2-5D01EF69EC42}" dt="2025-09-18T03:25:14.260" v="198"/>
        <pc:sldMkLst>
          <pc:docMk/>
          <pc:sldMk cId="2656950156" sldId="312"/>
        </pc:sldMkLst>
      </pc:sldChg>
    </pc:docChg>
  </pc:docChgLst>
  <pc:docChgLst>
    <pc:chgData name="Li Wang" userId="f34c75c3-4818-4587-9f72-801f2f961d6f" providerId="ADAL" clId="{3F65F412-8D44-4382-81C3-2A2437936964}"/>
    <pc:docChg chg="modSld sldOrd">
      <pc:chgData name="Li Wang" userId="f34c75c3-4818-4587-9f72-801f2f961d6f" providerId="ADAL" clId="{3F65F412-8D44-4382-81C3-2A2437936964}" dt="2024-05-05T21:46:51.288" v="1"/>
      <pc:docMkLst>
        <pc:docMk/>
      </pc:docMkLst>
      <pc:sldChg chg="ord">
        <pc:chgData name="Li Wang" userId="f34c75c3-4818-4587-9f72-801f2f961d6f" providerId="ADAL" clId="{3F65F412-8D44-4382-81C3-2A2437936964}" dt="2024-05-05T21:46:51.288" v="1"/>
        <pc:sldMkLst>
          <pc:docMk/>
          <pc:sldMk cId="0" sldId="285"/>
        </pc:sldMkLst>
      </pc:sldChg>
    </pc:docChg>
  </pc:docChgLst>
  <pc:docChgLst>
    <pc:chgData name="Rayna Dewar" userId="S::rdew746@uoa.auckland.ac.nz::c1f57a1d-ee0e-445b-a9cb-64ec134268d8" providerId="AD" clId="Web-{4F1AAA8D-2D15-E014-B40A-FEC7AD0C3922}"/>
    <pc:docChg chg="modSld sldOrd">
      <pc:chgData name="Rayna Dewar" userId="S::rdew746@uoa.auckland.ac.nz::c1f57a1d-ee0e-445b-a9cb-64ec134268d8" providerId="AD" clId="Web-{4F1AAA8D-2D15-E014-B40A-FEC7AD0C3922}" dt="2025-09-21T23:27:24.665" v="79" actId="20577"/>
      <pc:docMkLst>
        <pc:docMk/>
      </pc:docMkLst>
      <pc:sldChg chg="modSp modNotes">
        <pc:chgData name="Rayna Dewar" userId="S::rdew746@uoa.auckland.ac.nz::c1f57a1d-ee0e-445b-a9cb-64ec134268d8" providerId="AD" clId="Web-{4F1AAA8D-2D15-E014-B40A-FEC7AD0C3922}" dt="2025-09-21T23:04:06.755" v="8"/>
        <pc:sldMkLst>
          <pc:docMk/>
          <pc:sldMk cId="0" sldId="272"/>
        </pc:sldMkLst>
        <pc:spChg chg="mod">
          <ac:chgData name="Rayna Dewar" userId="S::rdew746@uoa.auckland.ac.nz::c1f57a1d-ee0e-445b-a9cb-64ec134268d8" providerId="AD" clId="Web-{4F1AAA8D-2D15-E014-B40A-FEC7AD0C3922}" dt="2025-09-21T23:03:50.177" v="5" actId="1076"/>
          <ac:spMkLst>
            <pc:docMk/>
            <pc:sldMk cId="0" sldId="272"/>
            <ac:spMk id="3" creationId="{98280C78-ECE7-D040-3C53-67909CB4804F}"/>
          </ac:spMkLst>
        </pc:spChg>
      </pc:sldChg>
      <pc:sldChg chg="modSp">
        <pc:chgData name="Rayna Dewar" userId="S::rdew746@uoa.auckland.ac.nz::c1f57a1d-ee0e-445b-a9cb-64ec134268d8" providerId="AD" clId="Web-{4F1AAA8D-2D15-E014-B40A-FEC7AD0C3922}" dt="2025-09-21T23:23:17.056" v="28" actId="14100"/>
        <pc:sldMkLst>
          <pc:docMk/>
          <pc:sldMk cId="0" sldId="284"/>
        </pc:sldMkLst>
        <pc:graphicFrameChg chg="mod modGraphic">
          <ac:chgData name="Rayna Dewar" userId="S::rdew746@uoa.auckland.ac.nz::c1f57a1d-ee0e-445b-a9cb-64ec134268d8" providerId="AD" clId="Web-{4F1AAA8D-2D15-E014-B40A-FEC7AD0C3922}" dt="2025-09-21T23:23:17.056" v="28" actId="14100"/>
          <ac:graphicFrameMkLst>
            <pc:docMk/>
            <pc:sldMk cId="0" sldId="284"/>
            <ac:graphicFrameMk id="373" creationId="{036DA3B9-4993-781F-3514-4A424762F49C}"/>
          </ac:graphicFrameMkLst>
        </pc:graphicFrameChg>
      </pc:sldChg>
      <pc:sldChg chg="modSp">
        <pc:chgData name="Rayna Dewar" userId="S::rdew746@uoa.auckland.ac.nz::c1f57a1d-ee0e-445b-a9cb-64ec134268d8" providerId="AD" clId="Web-{4F1AAA8D-2D15-E014-B40A-FEC7AD0C3922}" dt="2025-09-21T23:23:40.931" v="32" actId="1076"/>
        <pc:sldMkLst>
          <pc:docMk/>
          <pc:sldMk cId="0" sldId="285"/>
        </pc:sldMkLst>
        <pc:spChg chg="mod">
          <ac:chgData name="Rayna Dewar" userId="S::rdew746@uoa.auckland.ac.nz::c1f57a1d-ee0e-445b-a9cb-64ec134268d8" providerId="AD" clId="Web-{4F1AAA8D-2D15-E014-B40A-FEC7AD0C3922}" dt="2025-09-21T23:23:36.181" v="31" actId="1076"/>
          <ac:spMkLst>
            <pc:docMk/>
            <pc:sldMk cId="0" sldId="285"/>
            <ac:spMk id="377" creationId="{00000000-0000-0000-0000-000000000000}"/>
          </ac:spMkLst>
        </pc:spChg>
        <pc:spChg chg="mod">
          <ac:chgData name="Rayna Dewar" userId="S::rdew746@uoa.auckland.ac.nz::c1f57a1d-ee0e-445b-a9cb-64ec134268d8" providerId="AD" clId="Web-{4F1AAA8D-2D15-E014-B40A-FEC7AD0C3922}" dt="2025-09-21T23:23:40.931" v="32" actId="1076"/>
          <ac:spMkLst>
            <pc:docMk/>
            <pc:sldMk cId="0" sldId="285"/>
            <ac:spMk id="379" creationId="{00000000-0000-0000-0000-000000000000}"/>
          </ac:spMkLst>
        </pc:spChg>
      </pc:sldChg>
      <pc:sldChg chg="modSp">
        <pc:chgData name="Rayna Dewar" userId="S::rdew746@uoa.auckland.ac.nz::c1f57a1d-ee0e-445b-a9cb-64ec134268d8" providerId="AD" clId="Web-{4F1AAA8D-2D15-E014-B40A-FEC7AD0C3922}" dt="2025-09-21T23:24:10.056" v="39" actId="20577"/>
        <pc:sldMkLst>
          <pc:docMk/>
          <pc:sldMk cId="0" sldId="289"/>
        </pc:sldMkLst>
        <pc:spChg chg="mod">
          <ac:chgData name="Rayna Dewar" userId="S::rdew746@uoa.auckland.ac.nz::c1f57a1d-ee0e-445b-a9cb-64ec134268d8" providerId="AD" clId="Web-{4F1AAA8D-2D15-E014-B40A-FEC7AD0C3922}" dt="2025-09-21T23:24:10.056" v="39" actId="20577"/>
          <ac:spMkLst>
            <pc:docMk/>
            <pc:sldMk cId="0" sldId="289"/>
            <ac:spMk id="316" creationId="{00000000-0000-0000-0000-000000000000}"/>
          </ac:spMkLst>
        </pc:spChg>
      </pc:sldChg>
      <pc:sldChg chg="modSp">
        <pc:chgData name="Rayna Dewar" userId="S::rdew746@uoa.auckland.ac.nz::c1f57a1d-ee0e-445b-a9cb-64ec134268d8" providerId="AD" clId="Web-{4F1AAA8D-2D15-E014-B40A-FEC7AD0C3922}" dt="2025-09-21T23:24:43.821" v="49" actId="1076"/>
        <pc:sldMkLst>
          <pc:docMk/>
          <pc:sldMk cId="0" sldId="290"/>
        </pc:sldMkLst>
        <pc:spChg chg="mod">
          <ac:chgData name="Rayna Dewar" userId="S::rdew746@uoa.auckland.ac.nz::c1f57a1d-ee0e-445b-a9cb-64ec134268d8" providerId="AD" clId="Web-{4F1AAA8D-2D15-E014-B40A-FEC7AD0C3922}" dt="2025-09-21T23:24:43.821" v="49" actId="1076"/>
          <ac:spMkLst>
            <pc:docMk/>
            <pc:sldMk cId="0" sldId="290"/>
            <ac:spMk id="424" creationId="{00000000-0000-0000-0000-000000000000}"/>
          </ac:spMkLst>
        </pc:spChg>
      </pc:sldChg>
      <pc:sldChg chg="ord">
        <pc:chgData name="Rayna Dewar" userId="S::rdew746@uoa.auckland.ac.nz::c1f57a1d-ee0e-445b-a9cb-64ec134268d8" providerId="AD" clId="Web-{4F1AAA8D-2D15-E014-B40A-FEC7AD0C3922}" dt="2025-09-21T23:13:34.084" v="10"/>
        <pc:sldMkLst>
          <pc:docMk/>
          <pc:sldMk cId="2770943219" sldId="299"/>
        </pc:sldMkLst>
      </pc:sldChg>
      <pc:sldChg chg="modSp">
        <pc:chgData name="Rayna Dewar" userId="S::rdew746@uoa.auckland.ac.nz::c1f57a1d-ee0e-445b-a9cb-64ec134268d8" providerId="AD" clId="Web-{4F1AAA8D-2D15-E014-B40A-FEC7AD0C3922}" dt="2025-09-21T23:04:13.630" v="9" actId="20577"/>
        <pc:sldMkLst>
          <pc:docMk/>
          <pc:sldMk cId="853944350" sldId="303"/>
        </pc:sldMkLst>
        <pc:spChg chg="mod">
          <ac:chgData name="Rayna Dewar" userId="S::rdew746@uoa.auckland.ac.nz::c1f57a1d-ee0e-445b-a9cb-64ec134268d8" providerId="AD" clId="Web-{4F1AAA8D-2D15-E014-B40A-FEC7AD0C3922}" dt="2025-09-21T23:04:13.630" v="9" actId="20577"/>
          <ac:spMkLst>
            <pc:docMk/>
            <pc:sldMk cId="853944350" sldId="303"/>
            <ac:spMk id="3" creationId="{8CB3E93E-FC2A-E702-78C4-D2DA18F0DFA8}"/>
          </ac:spMkLst>
        </pc:spChg>
      </pc:sldChg>
      <pc:sldChg chg="modSp">
        <pc:chgData name="Rayna Dewar" userId="S::rdew746@uoa.auckland.ac.nz::c1f57a1d-ee0e-445b-a9cb-64ec134268d8" providerId="AD" clId="Web-{4F1AAA8D-2D15-E014-B40A-FEC7AD0C3922}" dt="2025-09-21T23:26:05.524" v="61" actId="1076"/>
        <pc:sldMkLst>
          <pc:docMk/>
          <pc:sldMk cId="2260298387" sldId="305"/>
        </pc:sldMkLst>
        <pc:spChg chg="mod">
          <ac:chgData name="Rayna Dewar" userId="S::rdew746@uoa.auckland.ac.nz::c1f57a1d-ee0e-445b-a9cb-64ec134268d8" providerId="AD" clId="Web-{4F1AAA8D-2D15-E014-B40A-FEC7AD0C3922}" dt="2025-09-21T23:26:05.524" v="61" actId="1076"/>
          <ac:spMkLst>
            <pc:docMk/>
            <pc:sldMk cId="2260298387" sldId="305"/>
            <ac:spMk id="424" creationId="{00000000-0000-0000-0000-000000000000}"/>
          </ac:spMkLst>
        </pc:spChg>
      </pc:sldChg>
      <pc:sldChg chg="modSp">
        <pc:chgData name="Rayna Dewar" userId="S::rdew746@uoa.auckland.ac.nz::c1f57a1d-ee0e-445b-a9cb-64ec134268d8" providerId="AD" clId="Web-{4F1AAA8D-2D15-E014-B40A-FEC7AD0C3922}" dt="2025-09-21T23:26:34.915" v="70" actId="1076"/>
        <pc:sldMkLst>
          <pc:docMk/>
          <pc:sldMk cId="4170624993" sldId="306"/>
        </pc:sldMkLst>
        <pc:spChg chg="mod">
          <ac:chgData name="Rayna Dewar" userId="S::rdew746@uoa.auckland.ac.nz::c1f57a1d-ee0e-445b-a9cb-64ec134268d8" providerId="AD" clId="Web-{4F1AAA8D-2D15-E014-B40A-FEC7AD0C3922}" dt="2025-09-21T23:26:34.915" v="70" actId="1076"/>
          <ac:spMkLst>
            <pc:docMk/>
            <pc:sldMk cId="4170624993" sldId="306"/>
            <ac:spMk id="424" creationId="{00000000-0000-0000-0000-000000000000}"/>
          </ac:spMkLst>
        </pc:spChg>
      </pc:sldChg>
      <pc:sldChg chg="ord">
        <pc:chgData name="Rayna Dewar" userId="S::rdew746@uoa.auckland.ac.nz::c1f57a1d-ee0e-445b-a9cb-64ec134268d8" providerId="AD" clId="Web-{4F1AAA8D-2D15-E014-B40A-FEC7AD0C3922}" dt="2025-09-21T23:13:58.959" v="11"/>
        <pc:sldMkLst>
          <pc:docMk/>
          <pc:sldMk cId="4120731384" sldId="307"/>
        </pc:sldMkLst>
      </pc:sldChg>
      <pc:sldChg chg="delSp modSp">
        <pc:chgData name="Rayna Dewar" userId="S::rdew746@uoa.auckland.ac.nz::c1f57a1d-ee0e-445b-a9cb-64ec134268d8" providerId="AD" clId="Web-{4F1AAA8D-2D15-E014-B40A-FEC7AD0C3922}" dt="2025-09-21T23:27:24.665" v="79" actId="20577"/>
        <pc:sldMkLst>
          <pc:docMk/>
          <pc:sldMk cId="2543842018" sldId="308"/>
        </pc:sldMkLst>
        <pc:spChg chg="del">
          <ac:chgData name="Rayna Dewar" userId="S::rdew746@uoa.auckland.ac.nz::c1f57a1d-ee0e-445b-a9cb-64ec134268d8" providerId="AD" clId="Web-{4F1AAA8D-2D15-E014-B40A-FEC7AD0C3922}" dt="2025-09-21T23:26:44.259" v="72"/>
          <ac:spMkLst>
            <pc:docMk/>
            <pc:sldMk cId="2543842018" sldId="308"/>
            <ac:spMk id="2" creationId="{32F03356-96E6-7BB2-6AFD-1936C0B7A6F0}"/>
          </ac:spMkLst>
        </pc:spChg>
        <pc:spChg chg="mod">
          <ac:chgData name="Rayna Dewar" userId="S::rdew746@uoa.auckland.ac.nz::c1f57a1d-ee0e-445b-a9cb-64ec134268d8" providerId="AD" clId="Web-{4F1AAA8D-2D15-E014-B40A-FEC7AD0C3922}" dt="2025-09-21T23:27:24.665" v="79" actId="20577"/>
          <ac:spMkLst>
            <pc:docMk/>
            <pc:sldMk cId="2543842018" sldId="308"/>
            <ac:spMk id="3" creationId="{DCCA38A6-FE50-70FE-48E4-5B64EAC38173}"/>
          </ac:spMkLst>
        </pc:spChg>
        <pc:picChg chg="del">
          <ac:chgData name="Rayna Dewar" userId="S::rdew746@uoa.auckland.ac.nz::c1f57a1d-ee0e-445b-a9cb-64ec134268d8" providerId="AD" clId="Web-{4F1AAA8D-2D15-E014-B40A-FEC7AD0C3922}" dt="2025-09-21T23:26:41.759" v="71"/>
          <ac:picMkLst>
            <pc:docMk/>
            <pc:sldMk cId="2543842018" sldId="308"/>
            <ac:picMk id="5" creationId="{BB17CF7F-F229-B7CF-B7FD-45D9CD505A17}"/>
          </ac:picMkLst>
        </pc:picChg>
      </pc:sldChg>
    </pc:docChg>
  </pc:docChgLst>
  <pc:docChgLst>
    <pc:chgData name="Ana Avilés" userId="S::aavi949@uoa.auckland.ac.nz::2578d3bf-e171-4856-b8b5-2bf7073c1d9f" providerId="AD" clId="Web-{DBF0407B-A49D-4646-A491-5F263E4D4DF8}"/>
    <pc:docChg chg="modSld">
      <pc:chgData name="Ana Avilés" userId="S::aavi949@uoa.auckland.ac.nz::2578d3bf-e171-4856-b8b5-2bf7073c1d9f" providerId="AD" clId="Web-{DBF0407B-A49D-4646-A491-5F263E4D4DF8}" dt="2024-07-22T00:56:29.120" v="133"/>
      <pc:docMkLst>
        <pc:docMk/>
      </pc:docMkLst>
      <pc:sldChg chg="modNotes">
        <pc:chgData name="Ana Avilés" userId="S::aavi949@uoa.auckland.ac.nz::2578d3bf-e171-4856-b8b5-2bf7073c1d9f" providerId="AD" clId="Web-{DBF0407B-A49D-4646-A491-5F263E4D4DF8}" dt="2024-07-22T00:56:23.260" v="132"/>
        <pc:sldMkLst>
          <pc:docMk/>
          <pc:sldMk cId="2222798541" sldId="256"/>
        </pc:sldMkLst>
      </pc:sldChg>
      <pc:sldChg chg="modNotes">
        <pc:chgData name="Ana Avilés" userId="S::aavi949@uoa.auckland.ac.nz::2578d3bf-e171-4856-b8b5-2bf7073c1d9f" providerId="AD" clId="Web-{DBF0407B-A49D-4646-A491-5F263E4D4DF8}" dt="2024-07-22T00:51:00.722" v="3"/>
        <pc:sldMkLst>
          <pc:docMk/>
          <pc:sldMk cId="1450096739" sldId="257"/>
        </pc:sldMkLst>
      </pc:sldChg>
      <pc:sldChg chg="modNotes">
        <pc:chgData name="Ana Avilés" userId="S::aavi949@uoa.auckland.ac.nz::2578d3bf-e171-4856-b8b5-2bf7073c1d9f" providerId="AD" clId="Web-{DBF0407B-A49D-4646-A491-5F263E4D4DF8}" dt="2024-07-22T00:51:08.113" v="5"/>
        <pc:sldMkLst>
          <pc:docMk/>
          <pc:sldMk cId="4077176101" sldId="259"/>
        </pc:sldMkLst>
      </pc:sldChg>
      <pc:sldChg chg="modNotes">
        <pc:chgData name="Ana Avilés" userId="S::aavi949@uoa.auckland.ac.nz::2578d3bf-e171-4856-b8b5-2bf7073c1d9f" providerId="AD" clId="Web-{DBF0407B-A49D-4646-A491-5F263E4D4DF8}" dt="2024-07-22T00:56:29.120" v="133"/>
        <pc:sldMkLst>
          <pc:docMk/>
          <pc:sldMk cId="0" sldId="263"/>
        </pc:sldMkLst>
      </pc:sldChg>
      <pc:sldChg chg="modNotes">
        <pc:chgData name="Ana Avilés" userId="S::aavi949@uoa.auckland.ac.nz::2578d3bf-e171-4856-b8b5-2bf7073c1d9f" providerId="AD" clId="Web-{DBF0407B-A49D-4646-A491-5F263E4D4DF8}" dt="2024-07-22T00:51:49.957" v="16"/>
        <pc:sldMkLst>
          <pc:docMk/>
          <pc:sldMk cId="0" sldId="271"/>
        </pc:sldMkLst>
      </pc:sldChg>
      <pc:sldChg chg="modNotes">
        <pc:chgData name="Ana Avilés" userId="S::aavi949@uoa.auckland.ac.nz::2578d3bf-e171-4856-b8b5-2bf7073c1d9f" providerId="AD" clId="Web-{DBF0407B-A49D-4646-A491-5F263E4D4DF8}" dt="2024-07-22T00:51:55.145" v="20"/>
        <pc:sldMkLst>
          <pc:docMk/>
          <pc:sldMk cId="0" sldId="272"/>
        </pc:sldMkLst>
      </pc:sldChg>
      <pc:sldChg chg="modNotes">
        <pc:chgData name="Ana Avilés" userId="S::aavi949@uoa.auckland.ac.nz::2578d3bf-e171-4856-b8b5-2bf7073c1d9f" providerId="AD" clId="Web-{DBF0407B-A49D-4646-A491-5F263E4D4DF8}" dt="2024-07-22T00:53:03.037" v="39"/>
        <pc:sldMkLst>
          <pc:docMk/>
          <pc:sldMk cId="0" sldId="284"/>
        </pc:sldMkLst>
      </pc:sldChg>
      <pc:sldChg chg="modNotes">
        <pc:chgData name="Ana Avilés" userId="S::aavi949@uoa.auckland.ac.nz::2578d3bf-e171-4856-b8b5-2bf7073c1d9f" providerId="AD" clId="Web-{DBF0407B-A49D-4646-A491-5F263E4D4DF8}" dt="2024-07-22T00:54:30.977" v="95"/>
        <pc:sldMkLst>
          <pc:docMk/>
          <pc:sldMk cId="0" sldId="285"/>
        </pc:sldMkLst>
      </pc:sldChg>
      <pc:sldChg chg="modNotes">
        <pc:chgData name="Ana Avilés" userId="S::aavi949@uoa.auckland.ac.nz::2578d3bf-e171-4856-b8b5-2bf7073c1d9f" providerId="AD" clId="Web-{DBF0407B-A49D-4646-A491-5F263E4D4DF8}" dt="2024-07-22T00:52:13.614" v="26"/>
        <pc:sldMkLst>
          <pc:docMk/>
          <pc:sldMk cId="0" sldId="286"/>
        </pc:sldMkLst>
      </pc:sldChg>
      <pc:sldChg chg="modNotes">
        <pc:chgData name="Ana Avilés" userId="S::aavi949@uoa.auckland.ac.nz::2578d3bf-e171-4856-b8b5-2bf7073c1d9f" providerId="AD" clId="Web-{DBF0407B-A49D-4646-A491-5F263E4D4DF8}" dt="2024-07-22T00:52:26.067" v="31"/>
        <pc:sldMkLst>
          <pc:docMk/>
          <pc:sldMk cId="0" sldId="287"/>
        </pc:sldMkLst>
      </pc:sldChg>
      <pc:sldChg chg="modNotes">
        <pc:chgData name="Ana Avilés" userId="S::aavi949@uoa.auckland.ac.nz::2578d3bf-e171-4856-b8b5-2bf7073c1d9f" providerId="AD" clId="Web-{DBF0407B-A49D-4646-A491-5F263E4D4DF8}" dt="2024-07-22T00:52:30.708" v="34"/>
        <pc:sldMkLst>
          <pc:docMk/>
          <pc:sldMk cId="0" sldId="288"/>
        </pc:sldMkLst>
      </pc:sldChg>
      <pc:sldChg chg="modNotes">
        <pc:chgData name="Ana Avilés" userId="S::aavi949@uoa.auckland.ac.nz::2578d3bf-e171-4856-b8b5-2bf7073c1d9f" providerId="AD" clId="Web-{DBF0407B-A49D-4646-A491-5F263E4D4DF8}" dt="2024-07-22T00:52:17.474" v="27"/>
        <pc:sldMkLst>
          <pc:docMk/>
          <pc:sldMk cId="0" sldId="289"/>
        </pc:sldMkLst>
      </pc:sldChg>
      <pc:sldChg chg="modNotes">
        <pc:chgData name="Ana Avilés" userId="S::aavi949@uoa.auckland.ac.nz::2578d3bf-e171-4856-b8b5-2bf7073c1d9f" providerId="AD" clId="Web-{DBF0407B-A49D-4646-A491-5F263E4D4DF8}" dt="2024-07-22T00:55:39.306" v="114"/>
        <pc:sldMkLst>
          <pc:docMk/>
          <pc:sldMk cId="0" sldId="290"/>
        </pc:sldMkLst>
      </pc:sldChg>
      <pc:sldChg chg="modNotes">
        <pc:chgData name="Ana Avilés" userId="S::aavi949@uoa.auckland.ac.nz::2578d3bf-e171-4856-b8b5-2bf7073c1d9f" providerId="AD" clId="Web-{DBF0407B-A49D-4646-A491-5F263E4D4DF8}" dt="2024-07-22T00:55:29.165" v="113"/>
        <pc:sldMkLst>
          <pc:docMk/>
          <pc:sldMk cId="0" sldId="291"/>
        </pc:sldMkLst>
      </pc:sldChg>
      <pc:sldChg chg="modNotes">
        <pc:chgData name="Ana Avilés" userId="S::aavi949@uoa.auckland.ac.nz::2578d3bf-e171-4856-b8b5-2bf7073c1d9f" providerId="AD" clId="Web-{DBF0407B-A49D-4646-A491-5F263E4D4DF8}" dt="2024-07-22T00:51:03.628" v="4"/>
        <pc:sldMkLst>
          <pc:docMk/>
          <pc:sldMk cId="0" sldId="298"/>
        </pc:sldMkLst>
      </pc:sldChg>
      <pc:sldChg chg="modNotes">
        <pc:chgData name="Ana Avilés" userId="S::aavi949@uoa.auckland.ac.nz::2578d3bf-e171-4856-b8b5-2bf7073c1d9f" providerId="AD" clId="Web-{DBF0407B-A49D-4646-A491-5F263E4D4DF8}" dt="2024-07-22T00:52:03.114" v="22"/>
        <pc:sldMkLst>
          <pc:docMk/>
          <pc:sldMk cId="2770943219" sldId="299"/>
        </pc:sldMkLst>
      </pc:sldChg>
      <pc:sldChg chg="modNotes">
        <pc:chgData name="Ana Avilés" userId="S::aavi949@uoa.auckland.ac.nz::2578d3bf-e171-4856-b8b5-2bf7073c1d9f" providerId="AD" clId="Web-{DBF0407B-A49D-4646-A491-5F263E4D4DF8}" dt="2024-07-22T00:51:57.332" v="21"/>
        <pc:sldMkLst>
          <pc:docMk/>
          <pc:sldMk cId="853944350" sldId="303"/>
        </pc:sldMkLst>
      </pc:sldChg>
      <pc:sldChg chg="modNotes">
        <pc:chgData name="Ana Avilés" userId="S::aavi949@uoa.auckland.ac.nz::2578d3bf-e171-4856-b8b5-2bf7073c1d9f" providerId="AD" clId="Web-{DBF0407B-A49D-4646-A491-5F263E4D4DF8}" dt="2024-07-22T00:51:44.504" v="12"/>
        <pc:sldMkLst>
          <pc:docMk/>
          <pc:sldMk cId="494601065" sldId="304"/>
        </pc:sldMkLst>
      </pc:sldChg>
      <pc:sldChg chg="modNotes">
        <pc:chgData name="Ana Avilés" userId="S::aavi949@uoa.auckland.ac.nz::2578d3bf-e171-4856-b8b5-2bf7073c1d9f" providerId="AD" clId="Web-{DBF0407B-A49D-4646-A491-5F263E4D4DF8}" dt="2024-07-22T00:55:42.900" v="115"/>
        <pc:sldMkLst>
          <pc:docMk/>
          <pc:sldMk cId="2260298387" sldId="305"/>
        </pc:sldMkLst>
      </pc:sldChg>
      <pc:sldChg chg="modNotes">
        <pc:chgData name="Ana Avilés" userId="S::aavi949@uoa.auckland.ac.nz::2578d3bf-e171-4856-b8b5-2bf7073c1d9f" providerId="AD" clId="Web-{DBF0407B-A49D-4646-A491-5F263E4D4DF8}" dt="2024-07-22T00:55:45.822" v="116"/>
        <pc:sldMkLst>
          <pc:docMk/>
          <pc:sldMk cId="4170624993" sldId="306"/>
        </pc:sldMkLst>
      </pc:sldChg>
      <pc:sldChg chg="modNotes">
        <pc:chgData name="Ana Avilés" userId="S::aavi949@uoa.auckland.ac.nz::2578d3bf-e171-4856-b8b5-2bf7073c1d9f" providerId="AD" clId="Web-{DBF0407B-A49D-4646-A491-5F263E4D4DF8}" dt="2024-07-22T00:55:24.650" v="112"/>
        <pc:sldMkLst>
          <pc:docMk/>
          <pc:sldMk cId="4120731384" sldId="307"/>
        </pc:sldMkLst>
      </pc:sldChg>
    </pc:docChg>
  </pc:docChgLst>
  <pc:docChgLst>
    <pc:chgData name="Alissa Hackett" userId="ae7cf45c-a6cc-4e35-bb0a-159ca6aad0b6" providerId="ADAL" clId="{577E80DB-95C0-4B09-80D7-D796EB060F38}"/>
    <pc:docChg chg="undo redo custSel addSld delSld modSld sldOrd">
      <pc:chgData name="Alissa Hackett" userId="ae7cf45c-a6cc-4e35-bb0a-159ca6aad0b6" providerId="ADAL" clId="{577E80DB-95C0-4B09-80D7-D796EB060F38}" dt="2022-03-17T00:28:58.062" v="3861" actId="729"/>
      <pc:docMkLst>
        <pc:docMk/>
      </pc:docMkLst>
      <pc:sldChg chg="modSp mod">
        <pc:chgData name="Alissa Hackett" userId="ae7cf45c-a6cc-4e35-bb0a-159ca6aad0b6" providerId="ADAL" clId="{577E80DB-95C0-4B09-80D7-D796EB060F38}" dt="2022-02-22T00:52:08.099" v="25" actId="1076"/>
        <pc:sldMkLst>
          <pc:docMk/>
          <pc:sldMk cId="1450096739" sldId="257"/>
        </pc:sldMkLst>
      </pc:sldChg>
      <pc:sldChg chg="addSp delSp modSp mod modShow">
        <pc:chgData name="Alissa Hackett" userId="ae7cf45c-a6cc-4e35-bb0a-159ca6aad0b6" providerId="ADAL" clId="{577E80DB-95C0-4B09-80D7-D796EB060F38}" dt="2022-03-17T00:28:58.062" v="3861" actId="729"/>
        <pc:sldMkLst>
          <pc:docMk/>
          <pc:sldMk cId="3470903199" sldId="258"/>
        </pc:sldMkLst>
      </pc:sldChg>
      <pc:sldChg chg="addSp delSp modSp mod modNotesTx">
        <pc:chgData name="Alissa Hackett" userId="ae7cf45c-a6cc-4e35-bb0a-159ca6aad0b6" providerId="ADAL" clId="{577E80DB-95C0-4B09-80D7-D796EB060F38}" dt="2022-03-15T01:14:59.200" v="2930" actId="12"/>
        <pc:sldMkLst>
          <pc:docMk/>
          <pc:sldMk cId="4077176101" sldId="259"/>
        </pc:sldMkLst>
      </pc:sldChg>
      <pc:sldChg chg="addSp delSp modSp mod modClrScheme chgLayout modNotesTx">
        <pc:chgData name="Alissa Hackett" userId="ae7cf45c-a6cc-4e35-bb0a-159ca6aad0b6" providerId="ADAL" clId="{577E80DB-95C0-4B09-80D7-D796EB060F38}" dt="2022-02-28T21:52:41.746" v="1242" actId="20577"/>
        <pc:sldMkLst>
          <pc:docMk/>
          <pc:sldMk cId="0" sldId="262"/>
        </pc:sldMkLst>
      </pc:sldChg>
      <pc:sldChg chg="modSp mod">
        <pc:chgData name="Alissa Hackett" userId="ae7cf45c-a6cc-4e35-bb0a-159ca6aad0b6" providerId="ADAL" clId="{577E80DB-95C0-4B09-80D7-D796EB060F38}" dt="2022-02-28T21:51:41.429" v="1212" actId="113"/>
        <pc:sldMkLst>
          <pc:docMk/>
          <pc:sldMk cId="0" sldId="263"/>
        </pc:sldMkLst>
      </pc:sldChg>
      <pc:sldChg chg="addSp delSp modSp mod modNotesTx">
        <pc:chgData name="Alissa Hackett" userId="ae7cf45c-a6cc-4e35-bb0a-159ca6aad0b6" providerId="ADAL" clId="{577E80DB-95C0-4B09-80D7-D796EB060F38}" dt="2022-03-03T03:30:05.419" v="2460" actId="114"/>
        <pc:sldMkLst>
          <pc:docMk/>
          <pc:sldMk cId="0" sldId="268"/>
        </pc:sldMkLst>
      </pc:sldChg>
      <pc:sldChg chg="addSp delSp modSp del mod modClrScheme chgLayout">
        <pc:chgData name="Alissa Hackett" userId="ae7cf45c-a6cc-4e35-bb0a-159ca6aad0b6" providerId="ADAL" clId="{577E80DB-95C0-4B09-80D7-D796EB060F38}" dt="2022-02-28T04:08:29.659" v="968" actId="2696"/>
        <pc:sldMkLst>
          <pc:docMk/>
          <pc:sldMk cId="0" sldId="269"/>
        </pc:sldMkLst>
      </pc:sldChg>
      <pc:sldChg chg="addSp delSp modSp mod modNotesTx">
        <pc:chgData name="Alissa Hackett" userId="ae7cf45c-a6cc-4e35-bb0a-159ca6aad0b6" providerId="ADAL" clId="{577E80DB-95C0-4B09-80D7-D796EB060F38}" dt="2022-03-03T02:59:20.526" v="1532" actId="6549"/>
        <pc:sldMkLst>
          <pc:docMk/>
          <pc:sldMk cId="0" sldId="270"/>
        </pc:sldMkLst>
      </pc:sldChg>
      <pc:sldChg chg="addSp delSp modSp mod modClrScheme chgLayout modNotesTx">
        <pc:chgData name="Alissa Hackett" userId="ae7cf45c-a6cc-4e35-bb0a-159ca6aad0b6" providerId="ADAL" clId="{577E80DB-95C0-4B09-80D7-D796EB060F38}" dt="2022-03-04T01:36:45.290" v="2544" actId="255"/>
        <pc:sldMkLst>
          <pc:docMk/>
          <pc:sldMk cId="0" sldId="271"/>
        </pc:sldMkLst>
      </pc:sldChg>
      <pc:sldChg chg="addSp delSp modSp mod addAnim delAnim modAnim modNotesTx">
        <pc:chgData name="Alissa Hackett" userId="ae7cf45c-a6cc-4e35-bb0a-159ca6aad0b6" providerId="ADAL" clId="{577E80DB-95C0-4B09-80D7-D796EB060F38}" dt="2022-02-28T21:36:25.553" v="1039" actId="20577"/>
        <pc:sldMkLst>
          <pc:docMk/>
          <pc:sldMk cId="0" sldId="272"/>
        </pc:sldMkLst>
      </pc:sldChg>
      <pc:sldChg chg="addSp delSp modSp mod modNotesTx">
        <pc:chgData name="Alissa Hackett" userId="ae7cf45c-a6cc-4e35-bb0a-159ca6aad0b6" providerId="ADAL" clId="{577E80DB-95C0-4B09-80D7-D796EB060F38}" dt="2022-03-04T01:40:45.886" v="2637" actId="20577"/>
        <pc:sldMkLst>
          <pc:docMk/>
          <pc:sldMk cId="0" sldId="284"/>
        </pc:sldMkLst>
      </pc:sldChg>
      <pc:sldChg chg="addSp delSp modSp mod modNotesTx">
        <pc:chgData name="Alissa Hackett" userId="ae7cf45c-a6cc-4e35-bb0a-159ca6aad0b6" providerId="ADAL" clId="{577E80DB-95C0-4B09-80D7-D796EB060F38}" dt="2022-03-04T01:41:12.950" v="2661" actId="20577"/>
        <pc:sldMkLst>
          <pc:docMk/>
          <pc:sldMk cId="0" sldId="285"/>
        </pc:sldMkLst>
      </pc:sldChg>
      <pc:sldChg chg="addSp delSp modSp mod">
        <pc:chgData name="Alissa Hackett" userId="ae7cf45c-a6cc-4e35-bb0a-159ca6aad0b6" providerId="ADAL" clId="{577E80DB-95C0-4B09-80D7-D796EB060F38}" dt="2022-03-16T02:11:28.302" v="2935"/>
        <pc:sldMkLst>
          <pc:docMk/>
          <pc:sldMk cId="0" sldId="286"/>
        </pc:sldMkLst>
      </pc:sldChg>
      <pc:sldChg chg="addSp delSp modSp mod">
        <pc:chgData name="Alissa Hackett" userId="ae7cf45c-a6cc-4e35-bb0a-159ca6aad0b6" providerId="ADAL" clId="{577E80DB-95C0-4B09-80D7-D796EB060F38}" dt="2022-03-16T02:11:55.244" v="2938" actId="14100"/>
        <pc:sldMkLst>
          <pc:docMk/>
          <pc:sldMk cId="0" sldId="287"/>
        </pc:sldMkLst>
      </pc:sldChg>
      <pc:sldChg chg="addSp delSp modSp mod">
        <pc:chgData name="Alissa Hackett" userId="ae7cf45c-a6cc-4e35-bb0a-159ca6aad0b6" providerId="ADAL" clId="{577E80DB-95C0-4B09-80D7-D796EB060F38}" dt="2022-03-04T03:29:24.604" v="2887" actId="948"/>
        <pc:sldMkLst>
          <pc:docMk/>
          <pc:sldMk cId="0" sldId="288"/>
        </pc:sldMkLst>
      </pc:sldChg>
      <pc:sldChg chg="addSp delSp modSp mod ord">
        <pc:chgData name="Alissa Hackett" userId="ae7cf45c-a6cc-4e35-bb0a-159ca6aad0b6" providerId="ADAL" clId="{577E80DB-95C0-4B09-80D7-D796EB060F38}" dt="2022-03-16T02:55:39.360" v="3517" actId="12"/>
        <pc:sldMkLst>
          <pc:docMk/>
          <pc:sldMk cId="0" sldId="289"/>
        </pc:sldMkLst>
      </pc:sldChg>
      <pc:sldChg chg="addSp delSp modSp mod ord">
        <pc:chgData name="Alissa Hackett" userId="ae7cf45c-a6cc-4e35-bb0a-159ca6aad0b6" providerId="ADAL" clId="{577E80DB-95C0-4B09-80D7-D796EB060F38}" dt="2022-03-16T03:13:11.754" v="3788" actId="14100"/>
        <pc:sldMkLst>
          <pc:docMk/>
          <pc:sldMk cId="0" sldId="290"/>
        </pc:sldMkLst>
      </pc:sldChg>
      <pc:sldChg chg="addSp delSp modSp mod">
        <pc:chgData name="Alissa Hackett" userId="ae7cf45c-a6cc-4e35-bb0a-159ca6aad0b6" providerId="ADAL" clId="{577E80DB-95C0-4B09-80D7-D796EB060F38}" dt="2022-03-04T03:30:13.382" v="2896" actId="207"/>
        <pc:sldMkLst>
          <pc:docMk/>
          <pc:sldMk cId="0" sldId="291"/>
        </pc:sldMkLst>
      </pc:sldChg>
      <pc:sldChg chg="addSp delSp modSp mod modAnim modNotesTx">
        <pc:chgData name="Alissa Hackett" userId="ae7cf45c-a6cc-4e35-bb0a-159ca6aad0b6" providerId="ADAL" clId="{577E80DB-95C0-4B09-80D7-D796EB060F38}" dt="2022-03-03T02:35:43.031" v="1531" actId="20577"/>
        <pc:sldMkLst>
          <pc:docMk/>
          <pc:sldMk cId="2427487782" sldId="296"/>
        </pc:sldMkLst>
      </pc:sldChg>
      <pc:sldChg chg="addSp delSp modSp mod ord setBg">
        <pc:chgData name="Alissa Hackett" userId="ae7cf45c-a6cc-4e35-bb0a-159ca6aad0b6" providerId="ADAL" clId="{577E80DB-95C0-4B09-80D7-D796EB060F38}" dt="2022-03-16T01:29:48.607" v="2932"/>
        <pc:sldMkLst>
          <pc:docMk/>
          <pc:sldMk cId="0" sldId="298"/>
        </pc:sldMkLst>
      </pc:sldChg>
      <pc:sldChg chg="modSp mod">
        <pc:chgData name="Alissa Hackett" userId="ae7cf45c-a6cc-4e35-bb0a-159ca6aad0b6" providerId="ADAL" clId="{577E80DB-95C0-4B09-80D7-D796EB060F38}" dt="2022-02-28T03:42:27.301" v="129" actId="1076"/>
        <pc:sldMkLst>
          <pc:docMk/>
          <pc:sldMk cId="2770943219" sldId="299"/>
        </pc:sldMkLst>
      </pc:sldChg>
      <pc:sldChg chg="modSp mod">
        <pc:chgData name="Alissa Hackett" userId="ae7cf45c-a6cc-4e35-bb0a-159ca6aad0b6" providerId="ADAL" clId="{577E80DB-95C0-4B09-80D7-D796EB060F38}" dt="2022-03-16T02:11:13.489" v="2934" actId="6549"/>
        <pc:sldMkLst>
          <pc:docMk/>
          <pc:sldMk cId="0" sldId="300"/>
        </pc:sldMkLst>
      </pc:sldChg>
      <pc:sldChg chg="addSp delSp modSp new del mod modClrScheme chgLayout">
        <pc:chgData name="Alissa Hackett" userId="ae7cf45c-a6cc-4e35-bb0a-159ca6aad0b6" providerId="ADAL" clId="{577E80DB-95C0-4B09-80D7-D796EB060F38}" dt="2022-02-28T03:55:51.991" v="355" actId="2696"/>
        <pc:sldMkLst>
          <pc:docMk/>
          <pc:sldMk cId="3985108720" sldId="301"/>
        </pc:sldMkLst>
      </pc:sldChg>
      <pc:sldChg chg="addSp delSp modSp add mod modNotesTx">
        <pc:chgData name="Alissa Hackett" userId="ae7cf45c-a6cc-4e35-bb0a-159ca6aad0b6" providerId="ADAL" clId="{577E80DB-95C0-4B09-80D7-D796EB060F38}" dt="2022-02-28T04:08:20.069" v="967" actId="20577"/>
        <pc:sldMkLst>
          <pc:docMk/>
          <pc:sldMk cId="539770735" sldId="302"/>
        </pc:sldMkLst>
      </pc:sldChg>
      <pc:sldChg chg="addSp delSp modSp new mod modClrScheme chgLayout">
        <pc:chgData name="Alissa Hackett" userId="ae7cf45c-a6cc-4e35-bb0a-159ca6aad0b6" providerId="ADAL" clId="{577E80DB-95C0-4B09-80D7-D796EB060F38}" dt="2022-03-04T01:35:56.582" v="2537" actId="20577"/>
        <pc:sldMkLst>
          <pc:docMk/>
          <pc:sldMk cId="853944350" sldId="303"/>
        </pc:sldMkLst>
      </pc:sldChg>
      <pc:sldChg chg="addSp delSp modSp new mod ord modClrScheme chgLayout">
        <pc:chgData name="Alissa Hackett" userId="ae7cf45c-a6cc-4e35-bb0a-159ca6aad0b6" providerId="ADAL" clId="{577E80DB-95C0-4B09-80D7-D796EB060F38}" dt="2022-02-28T21:50:31.440" v="1169" actId="242"/>
        <pc:sldMkLst>
          <pc:docMk/>
          <pc:sldMk cId="494601065" sldId="304"/>
        </pc:sldMkLst>
      </pc:sldChg>
      <pc:sldChg chg="modSp add mod">
        <pc:chgData name="Alissa Hackett" userId="ae7cf45c-a6cc-4e35-bb0a-159ca6aad0b6" providerId="ADAL" clId="{577E80DB-95C0-4B09-80D7-D796EB060F38}" dt="2022-03-16T03:19:27.820" v="3860" actId="14100"/>
        <pc:sldMkLst>
          <pc:docMk/>
          <pc:sldMk cId="2260298387" sldId="305"/>
        </pc:sldMkLst>
      </pc:sldChg>
    </pc:docChg>
  </pc:docChgLst>
  <pc:docChgLst>
    <pc:chgData name="Ana Avilés" userId="2578d3bf-e171-4856-b8b5-2bf7073c1d9f" providerId="ADAL" clId="{5FBEF7EA-C3CC-40AB-BCB7-1FE749BB9A7B}"/>
    <pc:docChg chg="undo custSel modSld">
      <pc:chgData name="Ana Avilés" userId="2578d3bf-e171-4856-b8b5-2bf7073c1d9f" providerId="ADAL" clId="{5FBEF7EA-C3CC-40AB-BCB7-1FE749BB9A7B}" dt="2025-09-21T23:01:35.074" v="1" actId="1076"/>
      <pc:docMkLst>
        <pc:docMk/>
      </pc:docMkLst>
      <pc:sldChg chg="modSp mod">
        <pc:chgData name="Ana Avilés" userId="2578d3bf-e171-4856-b8b5-2bf7073c1d9f" providerId="ADAL" clId="{5FBEF7EA-C3CC-40AB-BCB7-1FE749BB9A7B}" dt="2025-09-21T23:01:35.074" v="1" actId="1076"/>
        <pc:sldMkLst>
          <pc:docMk/>
          <pc:sldMk cId="2222798541" sldId="256"/>
        </pc:sldMkLst>
        <pc:picChg chg="mod">
          <ac:chgData name="Ana Avilés" userId="2578d3bf-e171-4856-b8b5-2bf7073c1d9f" providerId="ADAL" clId="{5FBEF7EA-C3CC-40AB-BCB7-1FE749BB9A7B}" dt="2025-09-21T23:01:35.074" v="1" actId="1076"/>
          <ac:picMkLst>
            <pc:docMk/>
            <pc:sldMk cId="2222798541" sldId="256"/>
            <ac:picMk id="3" creationId="{96BA91E0-CFCF-1A5C-55E3-6F7540F7D4F9}"/>
          </ac:picMkLst>
        </pc:picChg>
      </pc:sldChg>
    </pc:docChg>
  </pc:docChgLst>
  <pc:docChgLst>
    <pc:chgData name="Ana Avilés" userId="2578d3bf-e171-4856-b8b5-2bf7073c1d9f" providerId="ADAL" clId="{B2A4BCBE-9C4A-423C-84E2-E4DD49FC796C}"/>
    <pc:docChg chg="modSld">
      <pc:chgData name="Ana Avilés" userId="2578d3bf-e171-4856-b8b5-2bf7073c1d9f" providerId="ADAL" clId="{B2A4BCBE-9C4A-423C-84E2-E4DD49FC796C}" dt="2025-09-21T20:51:59.411" v="12" actId="1076"/>
      <pc:docMkLst>
        <pc:docMk/>
      </pc:docMkLst>
      <pc:sldChg chg="addSp modSp mod modAnim">
        <pc:chgData name="Ana Avilés" userId="2578d3bf-e171-4856-b8b5-2bf7073c1d9f" providerId="ADAL" clId="{B2A4BCBE-9C4A-423C-84E2-E4DD49FC796C}" dt="2025-09-21T20:51:59.411" v="12" actId="1076"/>
        <pc:sldMkLst>
          <pc:docMk/>
          <pc:sldMk cId="0" sldId="272"/>
        </pc:sldMkLst>
        <pc:spChg chg="add mod">
          <ac:chgData name="Ana Avilés" userId="2578d3bf-e171-4856-b8b5-2bf7073c1d9f" providerId="ADAL" clId="{B2A4BCBE-9C4A-423C-84E2-E4DD49FC796C}" dt="2025-09-21T20:51:59.411" v="12" actId="1076"/>
          <ac:spMkLst>
            <pc:docMk/>
            <pc:sldMk cId="0" sldId="272"/>
            <ac:spMk id="3" creationId="{98280C78-ECE7-D040-3C53-67909CB4804F}"/>
          </ac:spMkLst>
        </pc:spChg>
        <pc:picChg chg="add mod">
          <ac:chgData name="Ana Avilés" userId="2578d3bf-e171-4856-b8b5-2bf7073c1d9f" providerId="ADAL" clId="{B2A4BCBE-9C4A-423C-84E2-E4DD49FC796C}" dt="2025-09-21T20:49:57.401" v="6" actId="1076"/>
          <ac:picMkLst>
            <pc:docMk/>
            <pc:sldMk cId="0" sldId="272"/>
            <ac:picMk id="2" creationId="{17BEBB35-9463-084A-9346-5F4323FF1437}"/>
          </ac:picMkLst>
        </pc:picChg>
      </pc:sldChg>
    </pc:docChg>
  </pc:docChgLst>
  <pc:docChgLst>
    <pc:chgData name="Ana Avilés" userId="2578d3bf-e171-4856-b8b5-2bf7073c1d9f" providerId="ADAL" clId="{CC58ABBA-0C9B-42F2-B288-AE0B5EF97B20}"/>
    <pc:docChg chg="custSel modSld">
      <pc:chgData name="Ana Avilés" userId="2578d3bf-e171-4856-b8b5-2bf7073c1d9f" providerId="ADAL" clId="{CC58ABBA-0C9B-42F2-B288-AE0B5EF97B20}" dt="2024-11-06T19:51:43.903" v="0" actId="33524"/>
      <pc:docMkLst>
        <pc:docMk/>
      </pc:docMkLst>
      <pc:sldChg chg="modNotesTx">
        <pc:chgData name="Ana Avilés" userId="2578d3bf-e171-4856-b8b5-2bf7073c1d9f" providerId="ADAL" clId="{CC58ABBA-0C9B-42F2-B288-AE0B5EF97B20}" dt="2024-11-06T19:51:43.903" v="0" actId="33524"/>
        <pc:sldMkLst>
          <pc:docMk/>
          <pc:sldMk cId="0" sldId="285"/>
        </pc:sldMkLst>
      </pc:sldChg>
    </pc:docChg>
  </pc:docChgLst>
  <pc:docChgLst>
    <pc:chgData name="Ana Avilés" userId="2578d3bf-e171-4856-b8b5-2bf7073c1d9f" providerId="ADAL" clId="{02932FFB-F171-4315-8AA5-0C0219DF93F4}"/>
    <pc:docChg chg="custSel modSld">
      <pc:chgData name="Ana Avilés" userId="2578d3bf-e171-4856-b8b5-2bf7073c1d9f" providerId="ADAL" clId="{02932FFB-F171-4315-8AA5-0C0219DF93F4}" dt="2024-02-20T02:05:32.694" v="7" actId="20577"/>
      <pc:docMkLst>
        <pc:docMk/>
      </pc:docMkLst>
      <pc:sldChg chg="modNotesTx">
        <pc:chgData name="Ana Avilés" userId="2578d3bf-e171-4856-b8b5-2bf7073c1d9f" providerId="ADAL" clId="{02932FFB-F171-4315-8AA5-0C0219DF93F4}" dt="2024-02-20T02:05:32.694" v="7" actId="20577"/>
        <pc:sldMkLst>
          <pc:docMk/>
          <pc:sldMk cId="0" sldId="263"/>
        </pc:sldMkLst>
      </pc:sldChg>
    </pc:docChg>
  </pc:docChgLst>
  <pc:docChgLst>
    <pc:chgData name="Ana Avilés" userId="2578d3bf-e171-4856-b8b5-2bf7073c1d9f" providerId="ADAL" clId="{12ADF8D2-D19B-473E-B3A9-4585A7DFB1F5}"/>
    <pc:docChg chg="custSel addSld delSld modSld">
      <pc:chgData name="Ana Avilés" userId="2578d3bf-e171-4856-b8b5-2bf7073c1d9f" providerId="ADAL" clId="{12ADF8D2-D19B-473E-B3A9-4585A7DFB1F5}" dt="2025-03-23T21:47:57.733" v="332" actId="20577"/>
      <pc:docMkLst>
        <pc:docMk/>
      </pc:docMkLst>
      <pc:sldChg chg="modNotesTx">
        <pc:chgData name="Ana Avilés" userId="2578d3bf-e171-4856-b8b5-2bf7073c1d9f" providerId="ADAL" clId="{12ADF8D2-D19B-473E-B3A9-4585A7DFB1F5}" dt="2025-03-20T21:08:36.266" v="0" actId="400"/>
        <pc:sldMkLst>
          <pc:docMk/>
          <pc:sldMk cId="2222798541" sldId="256"/>
        </pc:sldMkLst>
      </pc:sldChg>
      <pc:sldChg chg="modNotesTx">
        <pc:chgData name="Ana Avilés" userId="2578d3bf-e171-4856-b8b5-2bf7073c1d9f" providerId="ADAL" clId="{12ADF8D2-D19B-473E-B3A9-4585A7DFB1F5}" dt="2025-03-23T20:07:13.856" v="311" actId="20577"/>
        <pc:sldMkLst>
          <pc:docMk/>
          <pc:sldMk cId="4077176101" sldId="259"/>
        </pc:sldMkLst>
      </pc:sldChg>
      <pc:sldChg chg="modSp">
        <pc:chgData name="Ana Avilés" userId="2578d3bf-e171-4856-b8b5-2bf7073c1d9f" providerId="ADAL" clId="{12ADF8D2-D19B-473E-B3A9-4585A7DFB1F5}" dt="2025-03-23T20:09:36.554" v="325"/>
        <pc:sldMkLst>
          <pc:docMk/>
          <pc:sldMk cId="0" sldId="262"/>
        </pc:sldMkLst>
      </pc:sldChg>
      <pc:sldChg chg="modSp mod">
        <pc:chgData name="Ana Avilés" userId="2578d3bf-e171-4856-b8b5-2bf7073c1d9f" providerId="ADAL" clId="{12ADF8D2-D19B-473E-B3A9-4585A7DFB1F5}" dt="2025-03-23T20:08:45.431" v="319" actId="208"/>
        <pc:sldMkLst>
          <pc:docMk/>
          <pc:sldMk cId="0" sldId="263"/>
        </pc:sldMkLst>
      </pc:sldChg>
      <pc:sldChg chg="modNotesTx">
        <pc:chgData name="Ana Avilés" userId="2578d3bf-e171-4856-b8b5-2bf7073c1d9f" providerId="ADAL" clId="{12ADF8D2-D19B-473E-B3A9-4585A7DFB1F5}" dt="2025-03-20T21:17:32.552" v="7"/>
        <pc:sldMkLst>
          <pc:docMk/>
          <pc:sldMk cId="0" sldId="271"/>
        </pc:sldMkLst>
      </pc:sldChg>
      <pc:sldChg chg="modNotesTx">
        <pc:chgData name="Ana Avilés" userId="2578d3bf-e171-4856-b8b5-2bf7073c1d9f" providerId="ADAL" clId="{12ADF8D2-D19B-473E-B3A9-4585A7DFB1F5}" dt="2025-03-20T21:24:32.196" v="9" actId="20577"/>
        <pc:sldMkLst>
          <pc:docMk/>
          <pc:sldMk cId="0" sldId="272"/>
        </pc:sldMkLst>
      </pc:sldChg>
      <pc:sldChg chg="modNotesTx">
        <pc:chgData name="Ana Avilés" userId="2578d3bf-e171-4856-b8b5-2bf7073c1d9f" providerId="ADAL" clId="{12ADF8D2-D19B-473E-B3A9-4585A7DFB1F5}" dt="2025-03-20T21:52:32.070" v="13"/>
        <pc:sldMkLst>
          <pc:docMk/>
          <pc:sldMk cId="0" sldId="284"/>
        </pc:sldMkLst>
      </pc:sldChg>
      <pc:sldChg chg="modNotesTx">
        <pc:chgData name="Ana Avilés" userId="2578d3bf-e171-4856-b8b5-2bf7073c1d9f" providerId="ADAL" clId="{12ADF8D2-D19B-473E-B3A9-4585A7DFB1F5}" dt="2025-03-23T21:47:57.733" v="332" actId="20577"/>
        <pc:sldMkLst>
          <pc:docMk/>
          <pc:sldMk cId="0" sldId="287"/>
        </pc:sldMkLst>
      </pc:sldChg>
      <pc:sldChg chg="modNotesTx">
        <pc:chgData name="Ana Avilés" userId="2578d3bf-e171-4856-b8b5-2bf7073c1d9f" providerId="ADAL" clId="{12ADF8D2-D19B-473E-B3A9-4585A7DFB1F5}" dt="2025-03-20T21:51:34.663" v="12"/>
        <pc:sldMkLst>
          <pc:docMk/>
          <pc:sldMk cId="0" sldId="288"/>
        </pc:sldMkLst>
      </pc:sldChg>
      <pc:sldChg chg="modNotesTx">
        <pc:chgData name="Ana Avilés" userId="2578d3bf-e171-4856-b8b5-2bf7073c1d9f" providerId="ADAL" clId="{12ADF8D2-D19B-473E-B3A9-4585A7DFB1F5}" dt="2025-03-20T21:59:57.515" v="46" actId="20577"/>
        <pc:sldMkLst>
          <pc:docMk/>
          <pc:sldMk cId="0" sldId="291"/>
        </pc:sldMkLst>
      </pc:sldChg>
      <pc:sldChg chg="mod modShow">
        <pc:chgData name="Ana Avilés" userId="2578d3bf-e171-4856-b8b5-2bf7073c1d9f" providerId="ADAL" clId="{12ADF8D2-D19B-473E-B3A9-4585A7DFB1F5}" dt="2025-03-23T20:46:35.006" v="326" actId="729"/>
        <pc:sldMkLst>
          <pc:docMk/>
          <pc:sldMk cId="0" sldId="298"/>
        </pc:sldMkLst>
      </pc:sldChg>
      <pc:sldChg chg="modNotesTx">
        <pc:chgData name="Ana Avilés" userId="2578d3bf-e171-4856-b8b5-2bf7073c1d9f" providerId="ADAL" clId="{12ADF8D2-D19B-473E-B3A9-4585A7DFB1F5}" dt="2025-03-20T21:33:24.112" v="11"/>
        <pc:sldMkLst>
          <pc:docMk/>
          <pc:sldMk cId="2770943219" sldId="299"/>
        </pc:sldMkLst>
      </pc:sldChg>
      <pc:sldChg chg="modNotesTx">
        <pc:chgData name="Ana Avilés" userId="2578d3bf-e171-4856-b8b5-2bf7073c1d9f" providerId="ADAL" clId="{12ADF8D2-D19B-473E-B3A9-4585A7DFB1F5}" dt="2025-03-20T21:33:09.675" v="10"/>
        <pc:sldMkLst>
          <pc:docMk/>
          <pc:sldMk cId="853944350" sldId="303"/>
        </pc:sldMkLst>
      </pc:sldChg>
      <pc:sldChg chg="modNotesTx">
        <pc:chgData name="Ana Avilés" userId="2578d3bf-e171-4856-b8b5-2bf7073c1d9f" providerId="ADAL" clId="{12ADF8D2-D19B-473E-B3A9-4585A7DFB1F5}" dt="2025-03-20T21:08:51.227" v="6" actId="20577"/>
        <pc:sldMkLst>
          <pc:docMk/>
          <pc:sldMk cId="494601065" sldId="304"/>
        </pc:sldMkLst>
      </pc:sldChg>
      <pc:sldChg chg="addSp modSp new del mod">
        <pc:chgData name="Ana Avilés" userId="2578d3bf-e171-4856-b8b5-2bf7073c1d9f" providerId="ADAL" clId="{12ADF8D2-D19B-473E-B3A9-4585A7DFB1F5}" dt="2025-03-23T20:59:02.334" v="328" actId="47"/>
        <pc:sldMkLst>
          <pc:docMk/>
          <pc:sldMk cId="540591367" sldId="309"/>
        </pc:sldMkLst>
      </pc:sldChg>
      <pc:sldChg chg="new del">
        <pc:chgData name="Ana Avilés" userId="2578d3bf-e171-4856-b8b5-2bf7073c1d9f" providerId="ADAL" clId="{12ADF8D2-D19B-473E-B3A9-4585A7DFB1F5}" dt="2025-03-20T21:53:04.823" v="16" actId="47"/>
        <pc:sldMkLst>
          <pc:docMk/>
          <pc:sldMk cId="2083388705" sldId="310"/>
        </pc:sldMkLst>
      </pc:sldChg>
      <pc:sldChg chg="addSp delSp modSp new mod setBg">
        <pc:chgData name="Ana Avilés" userId="2578d3bf-e171-4856-b8b5-2bf7073c1d9f" providerId="ADAL" clId="{12ADF8D2-D19B-473E-B3A9-4585A7DFB1F5}" dt="2025-03-23T20:05:24.882" v="108" actId="1076"/>
        <pc:sldMkLst>
          <pc:docMk/>
          <pc:sldMk cId="2995881231" sldId="310"/>
        </pc:sldMkLst>
      </pc:sldChg>
      <pc:sldChg chg="add del">
        <pc:chgData name="Ana Avilés" userId="2578d3bf-e171-4856-b8b5-2bf7073c1d9f" providerId="ADAL" clId="{12ADF8D2-D19B-473E-B3A9-4585A7DFB1F5}" dt="2025-03-20T21:53:58.743" v="32"/>
        <pc:sldMkLst>
          <pc:docMk/>
          <pc:sldMk cId="3639017210" sldId="311"/>
        </pc:sldMkLst>
      </pc:sldChg>
      <pc:sldChg chg="add setBg">
        <pc:chgData name="Ana Avilés" userId="2578d3bf-e171-4856-b8b5-2bf7073c1d9f" providerId="ADAL" clId="{12ADF8D2-D19B-473E-B3A9-4585A7DFB1F5}" dt="2025-03-23T20:58:59.844" v="327"/>
        <pc:sldMkLst>
          <pc:docMk/>
          <pc:sldMk cId="4000002253" sldId="311"/>
        </pc:sldMkLst>
      </pc:sldChg>
    </pc:docChg>
  </pc:docChgLst>
  <pc:docChgLst>
    <pc:chgData name="Elizabeth Eltze" userId="S::eelt001@uoa.auckland.ac.nz::b17e155a-e65d-4f2c-91e4-691514bcdea8" providerId="AD" clId="Web-{1104074A-7213-48E9-B833-3232B8D69F83}"/>
    <pc:docChg chg="modSld">
      <pc:chgData name="Elizabeth Eltze" userId="S::eelt001@uoa.auckland.ac.nz::b17e155a-e65d-4f2c-91e4-691514bcdea8" providerId="AD" clId="Web-{1104074A-7213-48E9-B833-3232B8D69F83}" dt="2022-03-27T21:33:02.796" v="54"/>
      <pc:docMkLst>
        <pc:docMk/>
      </pc:docMkLst>
      <pc:sldChg chg="addSp modSp mod setBg">
        <pc:chgData name="Elizabeth Eltze" userId="S::eelt001@uoa.auckland.ac.nz::b17e155a-e65d-4f2c-91e4-691514bcdea8" providerId="AD" clId="Web-{1104074A-7213-48E9-B833-3232B8D69F83}" dt="2022-03-27T21:24:41.816" v="25" actId="20577"/>
        <pc:sldMkLst>
          <pc:docMk/>
          <pc:sldMk cId="2222798541" sldId="256"/>
        </pc:sldMkLst>
      </pc:sldChg>
      <pc:sldChg chg="addSp delSp modSp mod setBg">
        <pc:chgData name="Elizabeth Eltze" userId="S::eelt001@uoa.auckland.ac.nz::b17e155a-e65d-4f2c-91e4-691514bcdea8" providerId="AD" clId="Web-{1104074A-7213-48E9-B833-3232B8D69F83}" dt="2022-03-27T21:25:19.395" v="26"/>
        <pc:sldMkLst>
          <pc:docMk/>
          <pc:sldMk cId="0" sldId="262"/>
        </pc:sldMkLst>
      </pc:sldChg>
      <pc:sldChg chg="addSp delSp">
        <pc:chgData name="Elizabeth Eltze" userId="S::eelt001@uoa.auckland.ac.nz::b17e155a-e65d-4f2c-91e4-691514bcdea8" providerId="AD" clId="Web-{1104074A-7213-48E9-B833-3232B8D69F83}" dt="2022-03-27T21:33:02.796" v="54"/>
        <pc:sldMkLst>
          <pc:docMk/>
          <pc:sldMk cId="0" sldId="284"/>
        </pc:sldMkLst>
      </pc:sldChg>
      <pc:sldChg chg="addSp modSp mod setBg">
        <pc:chgData name="Elizabeth Eltze" userId="S::eelt001@uoa.auckland.ac.nz::b17e155a-e65d-4f2c-91e4-691514bcdea8" providerId="AD" clId="Web-{1104074A-7213-48E9-B833-3232B8D69F83}" dt="2022-03-27T21:32:15.951" v="53" actId="14100"/>
        <pc:sldMkLst>
          <pc:docMk/>
          <pc:sldMk cId="2770943219" sldId="299"/>
        </pc:sldMkLst>
      </pc:sldChg>
      <pc:sldChg chg="addSp delSp modSp mod setBg">
        <pc:chgData name="Elizabeth Eltze" userId="S::eelt001@uoa.auckland.ac.nz::b17e155a-e65d-4f2c-91e4-691514bcdea8" providerId="AD" clId="Web-{1104074A-7213-48E9-B833-3232B8D69F83}" dt="2022-03-27T21:26:25.568" v="29"/>
        <pc:sldMkLst>
          <pc:docMk/>
          <pc:sldMk cId="539770735" sldId="302"/>
        </pc:sldMkLst>
      </pc:sldChg>
      <pc:sldChg chg="addSp modSp mod setBg">
        <pc:chgData name="Elizabeth Eltze" userId="S::eelt001@uoa.auckland.ac.nz::b17e155a-e65d-4f2c-91e4-691514bcdea8" providerId="AD" clId="Web-{1104074A-7213-48E9-B833-3232B8D69F83}" dt="2022-03-27T21:30:23.495" v="38" actId="14100"/>
        <pc:sldMkLst>
          <pc:docMk/>
          <pc:sldMk cId="494601065" sldId="304"/>
        </pc:sldMkLst>
      </pc:sldChg>
    </pc:docChg>
  </pc:docChgLst>
  <pc:docChgLst>
    <pc:chgData name="Alissa Hackett" userId="ae7cf45c-a6cc-4e35-bb0a-159ca6aad0b6" providerId="ADAL" clId="{63A083A0-9DC9-4439-BF3E-E16E6FE87B92}"/>
    <pc:docChg chg="undo custSel addSld delSld modSld sldOrd addMainMaster delMainMaster">
      <pc:chgData name="Alissa Hackett" userId="ae7cf45c-a6cc-4e35-bb0a-159ca6aad0b6" providerId="ADAL" clId="{63A083A0-9DC9-4439-BF3E-E16E6FE87B92}" dt="2022-10-12T21:18:09.169" v="5463" actId="20577"/>
      <pc:docMkLst>
        <pc:docMk/>
      </pc:docMkLst>
      <pc:sldChg chg="modSp mod">
        <pc:chgData name="Alissa Hackett" userId="ae7cf45c-a6cc-4e35-bb0a-159ca6aad0b6" providerId="ADAL" clId="{63A083A0-9DC9-4439-BF3E-E16E6FE87B92}" dt="2022-07-14T00:22:28.570" v="4003" actId="2085"/>
        <pc:sldMkLst>
          <pc:docMk/>
          <pc:sldMk cId="2222798541" sldId="256"/>
        </pc:sldMkLst>
      </pc:sldChg>
      <pc:sldChg chg="del">
        <pc:chgData name="Alissa Hackett" userId="ae7cf45c-a6cc-4e35-bb0a-159ca6aad0b6" providerId="ADAL" clId="{63A083A0-9DC9-4439-BF3E-E16E6FE87B92}" dt="2022-03-22T22:50:53.844" v="0" actId="2696"/>
        <pc:sldMkLst>
          <pc:docMk/>
          <pc:sldMk cId="3470903199" sldId="258"/>
        </pc:sldMkLst>
      </pc:sldChg>
      <pc:sldChg chg="modNotesTx">
        <pc:chgData name="Alissa Hackett" userId="ae7cf45c-a6cc-4e35-bb0a-159ca6aad0b6" providerId="ADAL" clId="{63A083A0-9DC9-4439-BF3E-E16E6FE87B92}" dt="2022-07-20T21:47:48.882" v="4982" actId="20577"/>
        <pc:sldMkLst>
          <pc:docMk/>
          <pc:sldMk cId="0" sldId="262"/>
        </pc:sldMkLst>
      </pc:sldChg>
      <pc:sldChg chg="modNotesTx">
        <pc:chgData name="Alissa Hackett" userId="ae7cf45c-a6cc-4e35-bb0a-159ca6aad0b6" providerId="ADAL" clId="{63A083A0-9DC9-4439-BF3E-E16E6FE87B92}" dt="2022-07-20T21:33:47.356" v="4267" actId="20577"/>
        <pc:sldMkLst>
          <pc:docMk/>
          <pc:sldMk cId="0" sldId="263"/>
        </pc:sldMkLst>
      </pc:sldChg>
      <pc:sldChg chg="modNotesTx">
        <pc:chgData name="Alissa Hackett" userId="ae7cf45c-a6cc-4e35-bb0a-159ca6aad0b6" providerId="ADAL" clId="{63A083A0-9DC9-4439-BF3E-E16E6FE87B92}" dt="2022-10-12T20:44:28.897" v="5348" actId="20577"/>
        <pc:sldMkLst>
          <pc:docMk/>
          <pc:sldMk cId="0" sldId="268"/>
        </pc:sldMkLst>
      </pc:sldChg>
      <pc:sldChg chg="delSp mod">
        <pc:chgData name="Alissa Hackett" userId="ae7cf45c-a6cc-4e35-bb0a-159ca6aad0b6" providerId="ADAL" clId="{63A083A0-9DC9-4439-BF3E-E16E6FE87B92}" dt="2022-03-23T23:58:42.450" v="2920" actId="478"/>
        <pc:sldMkLst>
          <pc:docMk/>
          <pc:sldMk cId="0" sldId="271"/>
        </pc:sldMkLst>
      </pc:sldChg>
      <pc:sldChg chg="modNotesTx">
        <pc:chgData name="Alissa Hackett" userId="ae7cf45c-a6cc-4e35-bb0a-159ca6aad0b6" providerId="ADAL" clId="{63A083A0-9DC9-4439-BF3E-E16E6FE87B92}" dt="2022-03-28T22:56:11.088" v="3594" actId="20577"/>
        <pc:sldMkLst>
          <pc:docMk/>
          <pc:sldMk cId="0" sldId="272"/>
        </pc:sldMkLst>
      </pc:sldChg>
      <pc:sldChg chg="modNotesTx">
        <pc:chgData name="Alissa Hackett" userId="ae7cf45c-a6cc-4e35-bb0a-159ca6aad0b6" providerId="ADAL" clId="{63A083A0-9DC9-4439-BF3E-E16E6FE87B92}" dt="2022-03-22T23:43:07.347" v="2482" actId="6549"/>
        <pc:sldMkLst>
          <pc:docMk/>
          <pc:sldMk cId="0" sldId="286"/>
        </pc:sldMkLst>
      </pc:sldChg>
      <pc:sldChg chg="modNotesTx">
        <pc:chgData name="Alissa Hackett" userId="ae7cf45c-a6cc-4e35-bb0a-159ca6aad0b6" providerId="ADAL" clId="{63A083A0-9DC9-4439-BF3E-E16E6FE87B92}" dt="2022-03-22T23:43:10.092" v="2483" actId="6549"/>
        <pc:sldMkLst>
          <pc:docMk/>
          <pc:sldMk cId="0" sldId="287"/>
        </pc:sldMkLst>
      </pc:sldChg>
      <pc:sldChg chg="modNotesTx">
        <pc:chgData name="Alissa Hackett" userId="ae7cf45c-a6cc-4e35-bb0a-159ca6aad0b6" providerId="ADAL" clId="{63A083A0-9DC9-4439-BF3E-E16E6FE87B92}" dt="2022-03-22T23:43:16.895" v="2484" actId="6549"/>
        <pc:sldMkLst>
          <pc:docMk/>
          <pc:sldMk cId="0" sldId="288"/>
        </pc:sldMkLst>
      </pc:sldChg>
      <pc:sldChg chg="modSp mod">
        <pc:chgData name="Alissa Hackett" userId="ae7cf45c-a6cc-4e35-bb0a-159ca6aad0b6" providerId="ADAL" clId="{63A083A0-9DC9-4439-BF3E-E16E6FE87B92}" dt="2022-03-22T23:50:48.517" v="2895" actId="1076"/>
        <pc:sldMkLst>
          <pc:docMk/>
          <pc:sldMk cId="0" sldId="289"/>
        </pc:sldMkLst>
      </pc:sldChg>
      <pc:sldChg chg="modNotesTx">
        <pc:chgData name="Alissa Hackett" userId="ae7cf45c-a6cc-4e35-bb0a-159ca6aad0b6" providerId="ADAL" clId="{63A083A0-9DC9-4439-BF3E-E16E6FE87B92}" dt="2022-03-22T23:43:22.312" v="2486" actId="6549"/>
        <pc:sldMkLst>
          <pc:docMk/>
          <pc:sldMk cId="0" sldId="290"/>
        </pc:sldMkLst>
      </pc:sldChg>
      <pc:sldChg chg="modNotesTx">
        <pc:chgData name="Alissa Hackett" userId="ae7cf45c-a6cc-4e35-bb0a-159ca6aad0b6" providerId="ADAL" clId="{63A083A0-9DC9-4439-BF3E-E16E6FE87B92}" dt="2022-03-28T22:59:51.640" v="3974" actId="6549"/>
        <pc:sldMkLst>
          <pc:docMk/>
          <pc:sldMk cId="0" sldId="291"/>
        </pc:sldMkLst>
      </pc:sldChg>
      <pc:sldChg chg="modSp mod modNotesTx">
        <pc:chgData name="Alissa Hackett" userId="ae7cf45c-a6cc-4e35-bb0a-159ca6aad0b6" providerId="ADAL" clId="{63A083A0-9DC9-4439-BF3E-E16E6FE87B92}" dt="2022-10-12T21:18:09.169" v="5463" actId="20577"/>
        <pc:sldMkLst>
          <pc:docMk/>
          <pc:sldMk cId="2427487782" sldId="296"/>
        </pc:sldMkLst>
      </pc:sldChg>
      <pc:sldChg chg="modNotesTx">
        <pc:chgData name="Alissa Hackett" userId="ae7cf45c-a6cc-4e35-bb0a-159ca6aad0b6" providerId="ADAL" clId="{63A083A0-9DC9-4439-BF3E-E16E6FE87B92}" dt="2022-07-20T21:33:51.949" v="4268" actId="6549"/>
        <pc:sldMkLst>
          <pc:docMk/>
          <pc:sldMk cId="0" sldId="298"/>
        </pc:sldMkLst>
      </pc:sldChg>
      <pc:sldChg chg="addSp modSp mod setBg">
        <pc:chgData name="Alissa Hackett" userId="ae7cf45c-a6cc-4e35-bb0a-159ca6aad0b6" providerId="ADAL" clId="{63A083A0-9DC9-4439-BF3E-E16E6FE87B92}" dt="2022-07-15T00:37:33.874" v="4256" actId="1076"/>
        <pc:sldMkLst>
          <pc:docMk/>
          <pc:sldMk cId="2770943219" sldId="299"/>
        </pc:sldMkLst>
      </pc:sldChg>
      <pc:sldChg chg="addSp delSp modSp del mod">
        <pc:chgData name="Alissa Hackett" userId="ae7cf45c-a6cc-4e35-bb0a-159ca6aad0b6" providerId="ADAL" clId="{63A083A0-9DC9-4439-BF3E-E16E6FE87B92}" dt="2022-03-22T23:52:17.232" v="2917" actId="2696"/>
        <pc:sldMkLst>
          <pc:docMk/>
          <pc:sldMk cId="0" sldId="300"/>
        </pc:sldMkLst>
      </pc:sldChg>
      <pc:sldChg chg="modSp mod modNotesTx">
        <pc:chgData name="Alissa Hackett" userId="ae7cf45c-a6cc-4e35-bb0a-159ca6aad0b6" providerId="ADAL" clId="{63A083A0-9DC9-4439-BF3E-E16E6FE87B92}" dt="2022-03-22T23:42:44.427" v="2481" actId="20577"/>
        <pc:sldMkLst>
          <pc:docMk/>
          <pc:sldMk cId="539770735" sldId="302"/>
        </pc:sldMkLst>
      </pc:sldChg>
      <pc:sldChg chg="addSp delSp modSp mod">
        <pc:chgData name="Alissa Hackett" userId="ae7cf45c-a6cc-4e35-bb0a-159ca6aad0b6" providerId="ADAL" clId="{63A083A0-9DC9-4439-BF3E-E16E6FE87B92}" dt="2022-07-15T00:32:27.890" v="4241" actId="1076"/>
        <pc:sldMkLst>
          <pc:docMk/>
          <pc:sldMk cId="494601065" sldId="304"/>
        </pc:sldMkLst>
      </pc:sldChg>
      <pc:sldChg chg="ord modNotesTx">
        <pc:chgData name="Alissa Hackett" userId="ae7cf45c-a6cc-4e35-bb0a-159ca6aad0b6" providerId="ADAL" clId="{63A083A0-9DC9-4439-BF3E-E16E6FE87B92}" dt="2022-03-22T23:52:27.345" v="2919"/>
        <pc:sldMkLst>
          <pc:docMk/>
          <pc:sldMk cId="2260298387" sldId="305"/>
        </pc:sldMkLst>
      </pc:sldChg>
      <pc:sldChg chg="modSp add mod ord">
        <pc:chgData name="Alissa Hackett" userId="ae7cf45c-a6cc-4e35-bb0a-159ca6aad0b6" providerId="ADAL" clId="{63A083A0-9DC9-4439-BF3E-E16E6FE87B92}" dt="2022-03-22T23:51:47.307" v="2906" actId="948"/>
        <pc:sldMkLst>
          <pc:docMk/>
          <pc:sldMk cId="4170624993" sldId="306"/>
        </pc:sldMkLst>
      </pc:sldChg>
      <pc:sldChg chg="add ord">
        <pc:chgData name="Alissa Hackett" userId="ae7cf45c-a6cc-4e35-bb0a-159ca6aad0b6" providerId="ADAL" clId="{63A083A0-9DC9-4439-BF3E-E16E6FE87B92}" dt="2022-03-28T22:57:41.073" v="3597"/>
        <pc:sldMkLst>
          <pc:docMk/>
          <pc:sldMk cId="4120731384" sldId="307"/>
        </pc:sldMkLst>
      </pc:sldChg>
      <pc:sldChg chg="add del ord">
        <pc:chgData name="Alissa Hackett" userId="ae7cf45c-a6cc-4e35-bb0a-159ca6aad0b6" providerId="ADAL" clId="{63A083A0-9DC9-4439-BF3E-E16E6FE87B92}" dt="2022-10-12T20:36:05.635" v="4983" actId="2696"/>
        <pc:sldMkLst>
          <pc:docMk/>
          <pc:sldMk cId="1325947583" sldId="308"/>
        </pc:sldMkLst>
      </pc:sldChg>
      <pc:sldChg chg="add del ord">
        <pc:chgData name="Alissa Hackett" userId="ae7cf45c-a6cc-4e35-bb0a-159ca6aad0b6" providerId="ADAL" clId="{63A083A0-9DC9-4439-BF3E-E16E6FE87B92}" dt="2022-07-18T01:12:31.164" v="4261"/>
        <pc:sldMkLst>
          <pc:docMk/>
          <pc:sldMk cId="1325947583" sldId="861"/>
        </pc:sldMkLst>
      </pc:sldChg>
      <pc:sldMasterChg chg="add del addSldLayout delSldLayout">
        <pc:chgData name="Alissa Hackett" userId="ae7cf45c-a6cc-4e35-bb0a-159ca6aad0b6" providerId="ADAL" clId="{63A083A0-9DC9-4439-BF3E-E16E6FE87B92}" dt="2022-10-12T20:36:05.635" v="4983" actId="2696"/>
        <pc:sldMasterMkLst>
          <pc:docMk/>
          <pc:sldMasterMk cId="279081590" sldId="2147483660"/>
        </pc:sldMasterMkLst>
        <pc:sldLayoutChg chg="add del">
          <pc:chgData name="Alissa Hackett" userId="ae7cf45c-a6cc-4e35-bb0a-159ca6aad0b6" providerId="ADAL" clId="{63A083A0-9DC9-4439-BF3E-E16E6FE87B92}" dt="2022-10-12T20:36:05.635" v="4983" actId="2696"/>
          <pc:sldLayoutMkLst>
            <pc:docMk/>
            <pc:sldMasterMk cId="279081590" sldId="2147483660"/>
            <pc:sldLayoutMk cId="3611461792" sldId="2147483662"/>
          </pc:sldLayoutMkLst>
        </pc:sldLayoutChg>
      </pc:sldMasterChg>
    </pc:docChg>
  </pc:docChgLst>
  <pc:docChgLst>
    <pc:chgData name="Ana Avilés" userId="2578d3bf-e171-4856-b8b5-2bf7073c1d9f" providerId="ADAL" clId="{36C6B1F4-E17C-4749-A9A6-8E03163F83C2}"/>
    <pc:docChg chg="custSel addSld modSld">
      <pc:chgData name="Ana Avilés" userId="2578d3bf-e171-4856-b8b5-2bf7073c1d9f" providerId="ADAL" clId="{36C6B1F4-E17C-4749-A9A6-8E03163F83C2}" dt="2024-07-23T21:23:55.616" v="1134" actId="20577"/>
      <pc:docMkLst>
        <pc:docMk/>
      </pc:docMkLst>
      <pc:sldChg chg="modNotesTx">
        <pc:chgData name="Ana Avilés" userId="2578d3bf-e171-4856-b8b5-2bf7073c1d9f" providerId="ADAL" clId="{36C6B1F4-E17C-4749-A9A6-8E03163F83C2}" dt="2024-07-23T21:06:55.804" v="341" actId="33524"/>
        <pc:sldMkLst>
          <pc:docMk/>
          <pc:sldMk cId="2222798541" sldId="256"/>
        </pc:sldMkLst>
      </pc:sldChg>
      <pc:sldChg chg="addSp modSp mod setBg setClrOvrMap modNotesTx">
        <pc:chgData name="Ana Avilés" userId="2578d3bf-e171-4856-b8b5-2bf7073c1d9f" providerId="ADAL" clId="{36C6B1F4-E17C-4749-A9A6-8E03163F83C2}" dt="2024-07-23T21:12:07.624" v="633" actId="20577"/>
        <pc:sldMkLst>
          <pc:docMk/>
          <pc:sldMk cId="4077176101" sldId="259"/>
        </pc:sldMkLst>
      </pc:sldChg>
      <pc:sldChg chg="modNotesTx">
        <pc:chgData name="Ana Avilés" userId="2578d3bf-e171-4856-b8b5-2bf7073c1d9f" providerId="ADAL" clId="{36C6B1F4-E17C-4749-A9A6-8E03163F83C2}" dt="2024-07-23T21:15:32.905" v="689" actId="20577"/>
        <pc:sldMkLst>
          <pc:docMk/>
          <pc:sldMk cId="0" sldId="262"/>
        </pc:sldMkLst>
      </pc:sldChg>
      <pc:sldChg chg="addSp modSp mod modNotesTx">
        <pc:chgData name="Ana Avilés" userId="2578d3bf-e171-4856-b8b5-2bf7073c1d9f" providerId="ADAL" clId="{36C6B1F4-E17C-4749-A9A6-8E03163F83C2}" dt="2024-07-23T21:12:37.397" v="634" actId="113"/>
        <pc:sldMkLst>
          <pc:docMk/>
          <pc:sldMk cId="0" sldId="263"/>
        </pc:sldMkLst>
      </pc:sldChg>
      <pc:sldChg chg="modNotesTx">
        <pc:chgData name="Ana Avilés" userId="2578d3bf-e171-4856-b8b5-2bf7073c1d9f" providerId="ADAL" clId="{36C6B1F4-E17C-4749-A9A6-8E03163F83C2}" dt="2024-07-23T21:22:16.820" v="853" actId="113"/>
        <pc:sldMkLst>
          <pc:docMk/>
          <pc:sldMk cId="0" sldId="268"/>
        </pc:sldMkLst>
      </pc:sldChg>
      <pc:sldChg chg="modNotesTx">
        <pc:chgData name="Ana Avilés" userId="2578d3bf-e171-4856-b8b5-2bf7073c1d9f" providerId="ADAL" clId="{36C6B1F4-E17C-4749-A9A6-8E03163F83C2}" dt="2024-07-23T21:23:19.267" v="986" actId="20577"/>
        <pc:sldMkLst>
          <pc:docMk/>
          <pc:sldMk cId="0" sldId="270"/>
        </pc:sldMkLst>
      </pc:sldChg>
      <pc:sldChg chg="modNotesTx">
        <pc:chgData name="Ana Avilés" userId="2578d3bf-e171-4856-b8b5-2bf7073c1d9f" providerId="ADAL" clId="{36C6B1F4-E17C-4749-A9A6-8E03163F83C2}" dt="2024-07-23T21:23:55.616" v="1134" actId="20577"/>
        <pc:sldMkLst>
          <pc:docMk/>
          <pc:sldMk cId="0" sldId="289"/>
        </pc:sldMkLst>
      </pc:sldChg>
      <pc:sldChg chg="modNotesTx">
        <pc:chgData name="Ana Avilés" userId="2578d3bf-e171-4856-b8b5-2bf7073c1d9f" providerId="ADAL" clId="{36C6B1F4-E17C-4749-A9A6-8E03163F83C2}" dt="2024-07-23T21:20:34.353" v="840" actId="33524"/>
        <pc:sldMkLst>
          <pc:docMk/>
          <pc:sldMk cId="2427487782" sldId="296"/>
        </pc:sldMkLst>
      </pc:sldChg>
      <pc:sldChg chg="modNotesTx">
        <pc:chgData name="Ana Avilés" userId="2578d3bf-e171-4856-b8b5-2bf7073c1d9f" providerId="ADAL" clId="{36C6B1F4-E17C-4749-A9A6-8E03163F83C2}" dt="2024-07-23T21:11:25.017" v="513" actId="20577"/>
        <pc:sldMkLst>
          <pc:docMk/>
          <pc:sldMk cId="0" sldId="298"/>
        </pc:sldMkLst>
      </pc:sldChg>
      <pc:sldChg chg="modNotesTx">
        <pc:chgData name="Ana Avilés" userId="2578d3bf-e171-4856-b8b5-2bf7073c1d9f" providerId="ADAL" clId="{36C6B1F4-E17C-4749-A9A6-8E03163F83C2}" dt="2024-07-23T21:23:05.082" v="981" actId="20577"/>
        <pc:sldMkLst>
          <pc:docMk/>
          <pc:sldMk cId="539770735" sldId="302"/>
        </pc:sldMkLst>
      </pc:sldChg>
      <pc:sldChg chg="addSp modSp new mod setBg">
        <pc:chgData name="Ana Avilés" userId="2578d3bf-e171-4856-b8b5-2bf7073c1d9f" providerId="ADAL" clId="{36C6B1F4-E17C-4749-A9A6-8E03163F83C2}" dt="2024-07-22T00:47:55.252" v="279"/>
        <pc:sldMkLst>
          <pc:docMk/>
          <pc:sldMk cId="2543842018" sldId="308"/>
        </pc:sldMkLst>
      </pc:sldChg>
    </pc:docChg>
  </pc:docChgLst>
  <pc:docChgLst>
    <pc:chgData name="Rayna Dewar" userId="S::rdew746@uoa.auckland.ac.nz::c1f57a1d-ee0e-445b-a9cb-64ec134268d8" providerId="AD" clId="Web-{017F3745-E9B2-64E2-E47B-F120471AABFA}"/>
    <pc:docChg chg="addSld delSld">
      <pc:chgData name="Rayna Dewar" userId="S::rdew746@uoa.auckland.ac.nz::c1f57a1d-ee0e-445b-a9cb-64ec134268d8" providerId="AD" clId="Web-{017F3745-E9B2-64E2-E47B-F120471AABFA}" dt="2023-06-16T02:22:02.476" v="1"/>
      <pc:docMkLst>
        <pc:docMk/>
      </pc:docMkLst>
      <pc:sldChg chg="add del">
        <pc:chgData name="Rayna Dewar" userId="S::rdew746@uoa.auckland.ac.nz::c1f57a1d-ee0e-445b-a9cb-64ec134268d8" providerId="AD" clId="Web-{017F3745-E9B2-64E2-E47B-F120471AABFA}" dt="2023-06-16T02:22:02.476" v="1"/>
        <pc:sldMkLst>
          <pc:docMk/>
          <pc:sldMk cId="0" sldId="287"/>
        </pc:sldMkLst>
      </pc:sldChg>
    </pc:docChg>
  </pc:docChgLst>
  <pc:docChgLst>
    <pc:chgData name="Evie Southwell" userId="S::esou235@uoa.auckland.ac.nz::d772bdfd-2f14-4ea6-bb9f-f7b44b1cbbcc" providerId="AD" clId="Web-{87158199-ED01-DC3A-ED45-8AFF0AE7A643}"/>
    <pc:docChg chg="modSld">
      <pc:chgData name="Evie Southwell" userId="S::esou235@uoa.auckland.ac.nz::d772bdfd-2f14-4ea6-bb9f-f7b44b1cbbcc" providerId="AD" clId="Web-{87158199-ED01-DC3A-ED45-8AFF0AE7A643}" dt="2023-04-25T22:15:14.362" v="45"/>
      <pc:docMkLst>
        <pc:docMk/>
      </pc:docMkLst>
      <pc:sldChg chg="modNotes">
        <pc:chgData name="Evie Southwell" userId="S::esou235@uoa.auckland.ac.nz::d772bdfd-2f14-4ea6-bb9f-f7b44b1cbbcc" providerId="AD" clId="Web-{87158199-ED01-DC3A-ED45-8AFF0AE7A643}" dt="2023-04-25T22:15:14.362" v="45"/>
        <pc:sldMkLst>
          <pc:docMk/>
          <pc:sldMk cId="0" sldId="285"/>
        </pc:sldMkLst>
      </pc:sldChg>
    </pc:docChg>
  </pc:docChgLst>
  <pc:docChgLst>
    <pc:chgData name="Ana Avilés" userId="2578d3bf-e171-4856-b8b5-2bf7073c1d9f" providerId="ADAL" clId="{FD7C4D37-6E9F-4FF1-BFED-10472D52810C}"/>
    <pc:docChg chg="custSel modSld">
      <pc:chgData name="Ana Avilés" userId="2578d3bf-e171-4856-b8b5-2bf7073c1d9f" providerId="ADAL" clId="{FD7C4D37-6E9F-4FF1-BFED-10472D52810C}" dt="2024-03-10T23:57:06.037" v="168" actId="5793"/>
      <pc:docMkLst>
        <pc:docMk/>
      </pc:docMkLst>
      <pc:sldChg chg="modNotesTx">
        <pc:chgData name="Ana Avilés" userId="2578d3bf-e171-4856-b8b5-2bf7073c1d9f" providerId="ADAL" clId="{FD7C4D37-6E9F-4FF1-BFED-10472D52810C}" dt="2024-03-10T22:55:12.133" v="7" actId="5793"/>
        <pc:sldMkLst>
          <pc:docMk/>
          <pc:sldMk cId="1450096739" sldId="257"/>
        </pc:sldMkLst>
      </pc:sldChg>
      <pc:sldChg chg="modNotesTx">
        <pc:chgData name="Ana Avilés" userId="2578d3bf-e171-4856-b8b5-2bf7073c1d9f" providerId="ADAL" clId="{FD7C4D37-6E9F-4FF1-BFED-10472D52810C}" dt="2024-03-10T22:55:21.233" v="23" actId="5793"/>
        <pc:sldMkLst>
          <pc:docMk/>
          <pc:sldMk cId="4077176101" sldId="259"/>
        </pc:sldMkLst>
      </pc:sldChg>
      <pc:sldChg chg="modNotesTx">
        <pc:chgData name="Ana Avilés" userId="2578d3bf-e171-4856-b8b5-2bf7073c1d9f" providerId="ADAL" clId="{FD7C4D37-6E9F-4FF1-BFED-10472D52810C}" dt="2024-03-10T22:55:34.863" v="40" actId="20577"/>
        <pc:sldMkLst>
          <pc:docMk/>
          <pc:sldMk cId="0" sldId="262"/>
        </pc:sldMkLst>
      </pc:sldChg>
      <pc:sldChg chg="modNotesTx">
        <pc:chgData name="Ana Avilés" userId="2578d3bf-e171-4856-b8b5-2bf7073c1d9f" providerId="ADAL" clId="{FD7C4D37-6E9F-4FF1-BFED-10472D52810C}" dt="2024-03-10T22:55:27.202" v="31" actId="5793"/>
        <pc:sldMkLst>
          <pc:docMk/>
          <pc:sldMk cId="0" sldId="263"/>
        </pc:sldMkLst>
      </pc:sldChg>
      <pc:sldChg chg="modNotesTx">
        <pc:chgData name="Ana Avilés" userId="2578d3bf-e171-4856-b8b5-2bf7073c1d9f" providerId="ADAL" clId="{FD7C4D37-6E9F-4FF1-BFED-10472D52810C}" dt="2024-03-10T22:56:27.180" v="120" actId="20577"/>
        <pc:sldMkLst>
          <pc:docMk/>
          <pc:sldMk cId="0" sldId="284"/>
        </pc:sldMkLst>
      </pc:sldChg>
      <pc:sldChg chg="modNotesTx">
        <pc:chgData name="Ana Avilés" userId="2578d3bf-e171-4856-b8b5-2bf7073c1d9f" providerId="ADAL" clId="{FD7C4D37-6E9F-4FF1-BFED-10472D52810C}" dt="2024-03-10T22:56:37.198" v="128" actId="5793"/>
        <pc:sldMkLst>
          <pc:docMk/>
          <pc:sldMk cId="0" sldId="285"/>
        </pc:sldMkLst>
      </pc:sldChg>
      <pc:sldChg chg="modNotesTx">
        <pc:chgData name="Ana Avilés" userId="2578d3bf-e171-4856-b8b5-2bf7073c1d9f" providerId="ADAL" clId="{FD7C4D37-6E9F-4FF1-BFED-10472D52810C}" dt="2024-03-10T23:56:55.108" v="144" actId="5793"/>
        <pc:sldMkLst>
          <pc:docMk/>
          <pc:sldMk cId="0" sldId="289"/>
        </pc:sldMkLst>
      </pc:sldChg>
      <pc:sldChg chg="modNotesTx">
        <pc:chgData name="Ana Avilés" userId="2578d3bf-e171-4856-b8b5-2bf7073c1d9f" providerId="ADAL" clId="{FD7C4D37-6E9F-4FF1-BFED-10472D52810C}" dt="2024-03-10T23:56:58.467" v="152" actId="5793"/>
        <pc:sldMkLst>
          <pc:docMk/>
          <pc:sldMk cId="0" sldId="290"/>
        </pc:sldMkLst>
      </pc:sldChg>
      <pc:sldChg chg="modNotesTx">
        <pc:chgData name="Ana Avilés" userId="2578d3bf-e171-4856-b8b5-2bf7073c1d9f" providerId="ADAL" clId="{FD7C4D37-6E9F-4FF1-BFED-10472D52810C}" dt="2024-03-10T22:55:39.419" v="49" actId="20577"/>
        <pc:sldMkLst>
          <pc:docMk/>
          <pc:sldMk cId="2427487782" sldId="296"/>
        </pc:sldMkLst>
      </pc:sldChg>
      <pc:sldChg chg="modNotesTx">
        <pc:chgData name="Ana Avilés" userId="2578d3bf-e171-4856-b8b5-2bf7073c1d9f" providerId="ADAL" clId="{FD7C4D37-6E9F-4FF1-BFED-10472D52810C}" dt="2024-03-10T22:55:17.263" v="15" actId="5793"/>
        <pc:sldMkLst>
          <pc:docMk/>
          <pc:sldMk cId="0" sldId="298"/>
        </pc:sldMkLst>
      </pc:sldChg>
      <pc:sldChg chg="modNotesTx">
        <pc:chgData name="Ana Avilés" userId="2578d3bf-e171-4856-b8b5-2bf7073c1d9f" providerId="ADAL" clId="{FD7C4D37-6E9F-4FF1-BFED-10472D52810C}" dt="2024-03-10T22:55:51.711" v="57" actId="5793"/>
        <pc:sldMkLst>
          <pc:docMk/>
          <pc:sldMk cId="2770943219" sldId="299"/>
        </pc:sldMkLst>
      </pc:sldChg>
      <pc:sldChg chg="modNotesTx">
        <pc:chgData name="Ana Avilés" userId="2578d3bf-e171-4856-b8b5-2bf7073c1d9f" providerId="ADAL" clId="{FD7C4D37-6E9F-4FF1-BFED-10472D52810C}" dt="2024-03-10T23:57:02.275" v="160" actId="5793"/>
        <pc:sldMkLst>
          <pc:docMk/>
          <pc:sldMk cId="2260298387" sldId="305"/>
        </pc:sldMkLst>
      </pc:sldChg>
      <pc:sldChg chg="modNotesTx">
        <pc:chgData name="Ana Avilés" userId="2578d3bf-e171-4856-b8b5-2bf7073c1d9f" providerId="ADAL" clId="{FD7C4D37-6E9F-4FF1-BFED-10472D52810C}" dt="2024-03-10T23:57:06.037" v="168" actId="5793"/>
        <pc:sldMkLst>
          <pc:docMk/>
          <pc:sldMk cId="4170624993" sldId="306"/>
        </pc:sldMkLst>
      </pc:sldChg>
      <pc:sldChg chg="modNotesTx">
        <pc:chgData name="Ana Avilés" userId="2578d3bf-e171-4856-b8b5-2bf7073c1d9f" providerId="ADAL" clId="{FD7C4D37-6E9F-4FF1-BFED-10472D52810C}" dt="2024-03-10T23:56:44.417" v="136" actId="5793"/>
        <pc:sldMkLst>
          <pc:docMk/>
          <pc:sldMk cId="4120731384" sldId="307"/>
        </pc:sldMkLst>
      </pc:sldChg>
    </pc:docChg>
  </pc:docChgLst>
  <pc:docChgLst>
    <pc:chgData name="Li Wang" userId="f34c75c3-4818-4587-9f72-801f2f961d6f" providerId="ADAL" clId="{4228E9FF-8307-4194-8A84-492B5E2897DB}"/>
    <pc:docChg chg="custSel modSld">
      <pc:chgData name="Li Wang" userId="f34c75c3-4818-4587-9f72-801f2f961d6f" providerId="ADAL" clId="{4228E9FF-8307-4194-8A84-492B5E2897DB}" dt="2024-03-11T22:04:16.198" v="40" actId="20577"/>
      <pc:docMkLst>
        <pc:docMk/>
      </pc:docMkLst>
      <pc:sldChg chg="modNotesTx">
        <pc:chgData name="Li Wang" userId="f34c75c3-4818-4587-9f72-801f2f961d6f" providerId="ADAL" clId="{4228E9FF-8307-4194-8A84-492B5E2897DB}" dt="2024-03-11T22:04:05.426" v="37" actId="20577"/>
        <pc:sldMkLst>
          <pc:docMk/>
          <pc:sldMk cId="0" sldId="289"/>
        </pc:sldMkLst>
      </pc:sldChg>
      <pc:sldChg chg="modNotesTx">
        <pc:chgData name="Li Wang" userId="f34c75c3-4818-4587-9f72-801f2f961d6f" providerId="ADAL" clId="{4228E9FF-8307-4194-8A84-492B5E2897DB}" dt="2024-03-11T22:04:08.753" v="38" actId="20577"/>
        <pc:sldMkLst>
          <pc:docMk/>
          <pc:sldMk cId="0" sldId="290"/>
        </pc:sldMkLst>
      </pc:sldChg>
      <pc:sldChg chg="modNotesTx">
        <pc:chgData name="Li Wang" userId="f34c75c3-4818-4587-9f72-801f2f961d6f" providerId="ADAL" clId="{4228E9FF-8307-4194-8A84-492B5E2897DB}" dt="2024-03-11T22:04:11.873" v="39" actId="20577"/>
        <pc:sldMkLst>
          <pc:docMk/>
          <pc:sldMk cId="2260298387" sldId="305"/>
        </pc:sldMkLst>
      </pc:sldChg>
      <pc:sldChg chg="modNotesTx">
        <pc:chgData name="Li Wang" userId="f34c75c3-4818-4587-9f72-801f2f961d6f" providerId="ADAL" clId="{4228E9FF-8307-4194-8A84-492B5E2897DB}" dt="2024-03-11T22:04:16.198" v="40" actId="20577"/>
        <pc:sldMkLst>
          <pc:docMk/>
          <pc:sldMk cId="4170624993" sldId="306"/>
        </pc:sldMkLst>
      </pc:sldChg>
      <pc:sldChg chg="modNotesTx">
        <pc:chgData name="Li Wang" userId="f34c75c3-4818-4587-9f72-801f2f961d6f" providerId="ADAL" clId="{4228E9FF-8307-4194-8A84-492B5E2897DB}" dt="2024-03-11T22:04:01.256" v="36" actId="20577"/>
        <pc:sldMkLst>
          <pc:docMk/>
          <pc:sldMk cId="4120731384" sldId="307"/>
        </pc:sldMkLst>
      </pc:sldChg>
    </pc:docChg>
  </pc:docChgLst>
  <pc:docChgLst>
    <pc:chgData name="Ping Liu" userId="27497f01-3f8c-4fc6-9096-d7269d165ee0" providerId="ADAL" clId="{4228E9FF-8307-4194-8A84-492B5E2897DB}"/>
    <pc:docChg chg="modSld">
      <pc:chgData name="Ping Liu" userId="27497f01-3f8c-4fc6-9096-d7269d165ee0" providerId="ADAL" clId="{4228E9FF-8307-4194-8A84-492B5E2897DB}" dt="2024-03-03T23:26:05.809" v="54"/>
      <pc:docMkLst>
        <pc:docMk/>
      </pc:docMkLst>
      <pc:sldChg chg="modNotesTx">
        <pc:chgData name="Ping Liu" userId="27497f01-3f8c-4fc6-9096-d7269d165ee0" providerId="ADAL" clId="{4228E9FF-8307-4194-8A84-492B5E2897DB}" dt="2024-03-03T21:35:20.937" v="1" actId="20577"/>
        <pc:sldMkLst>
          <pc:docMk/>
          <pc:sldMk cId="2222798541" sldId="256"/>
        </pc:sldMkLst>
      </pc:sldChg>
      <pc:sldChg chg="modNotesTx">
        <pc:chgData name="Ping Liu" userId="27497f01-3f8c-4fc6-9096-d7269d165ee0" providerId="ADAL" clId="{4228E9FF-8307-4194-8A84-492B5E2897DB}" dt="2024-03-03T21:35:35.982" v="2"/>
        <pc:sldMkLst>
          <pc:docMk/>
          <pc:sldMk cId="1450096739" sldId="257"/>
        </pc:sldMkLst>
      </pc:sldChg>
      <pc:sldChg chg="modNotesTx">
        <pc:chgData name="Ping Liu" userId="27497f01-3f8c-4fc6-9096-d7269d165ee0" providerId="ADAL" clId="{4228E9FF-8307-4194-8A84-492B5E2897DB}" dt="2024-03-03T21:35:54.545" v="4"/>
        <pc:sldMkLst>
          <pc:docMk/>
          <pc:sldMk cId="4077176101" sldId="259"/>
        </pc:sldMkLst>
      </pc:sldChg>
      <pc:sldChg chg="modNotesTx">
        <pc:chgData name="Ping Liu" userId="27497f01-3f8c-4fc6-9096-d7269d165ee0" providerId="ADAL" clId="{4228E9FF-8307-4194-8A84-492B5E2897DB}" dt="2024-03-03T21:36:36.811" v="6"/>
        <pc:sldMkLst>
          <pc:docMk/>
          <pc:sldMk cId="0" sldId="262"/>
        </pc:sldMkLst>
      </pc:sldChg>
      <pc:sldChg chg="modNotesTx">
        <pc:chgData name="Ping Liu" userId="27497f01-3f8c-4fc6-9096-d7269d165ee0" providerId="ADAL" clId="{4228E9FF-8307-4194-8A84-492B5E2897DB}" dt="2024-03-03T21:36:22.885" v="5"/>
        <pc:sldMkLst>
          <pc:docMk/>
          <pc:sldMk cId="0" sldId="263"/>
        </pc:sldMkLst>
      </pc:sldChg>
      <pc:sldChg chg="modNotesTx">
        <pc:chgData name="Ping Liu" userId="27497f01-3f8c-4fc6-9096-d7269d165ee0" providerId="ADAL" clId="{4228E9FF-8307-4194-8A84-492B5E2897DB}" dt="2024-03-03T23:24:37.015" v="10"/>
        <pc:sldMkLst>
          <pc:docMk/>
          <pc:sldMk cId="0" sldId="284"/>
        </pc:sldMkLst>
      </pc:sldChg>
      <pc:sldChg chg="modNotesTx">
        <pc:chgData name="Ping Liu" userId="27497f01-3f8c-4fc6-9096-d7269d165ee0" providerId="ADAL" clId="{4228E9FF-8307-4194-8A84-492B5E2897DB}" dt="2024-03-03T23:25:06.418" v="46" actId="20577"/>
        <pc:sldMkLst>
          <pc:docMk/>
          <pc:sldMk cId="0" sldId="285"/>
        </pc:sldMkLst>
      </pc:sldChg>
      <pc:sldChg chg="modNotesTx">
        <pc:chgData name="Ping Liu" userId="27497f01-3f8c-4fc6-9096-d7269d165ee0" providerId="ADAL" clId="{4228E9FF-8307-4194-8A84-492B5E2897DB}" dt="2024-03-03T23:25:42.139" v="49"/>
        <pc:sldMkLst>
          <pc:docMk/>
          <pc:sldMk cId="0" sldId="289"/>
        </pc:sldMkLst>
      </pc:sldChg>
      <pc:sldChg chg="modNotesTx">
        <pc:chgData name="Ping Liu" userId="27497f01-3f8c-4fc6-9096-d7269d165ee0" providerId="ADAL" clId="{4228E9FF-8307-4194-8A84-492B5E2897DB}" dt="2024-03-03T23:25:44.544" v="50"/>
        <pc:sldMkLst>
          <pc:docMk/>
          <pc:sldMk cId="0" sldId="290"/>
        </pc:sldMkLst>
      </pc:sldChg>
      <pc:sldChg chg="modNotesTx">
        <pc:chgData name="Ping Liu" userId="27497f01-3f8c-4fc6-9096-d7269d165ee0" providerId="ADAL" clId="{4228E9FF-8307-4194-8A84-492B5E2897DB}" dt="2024-03-03T23:25:37.929" v="48" actId="20577"/>
        <pc:sldMkLst>
          <pc:docMk/>
          <pc:sldMk cId="0" sldId="291"/>
        </pc:sldMkLst>
      </pc:sldChg>
      <pc:sldChg chg="modNotesTx">
        <pc:chgData name="Ping Liu" userId="27497f01-3f8c-4fc6-9096-d7269d165ee0" providerId="ADAL" clId="{4228E9FF-8307-4194-8A84-492B5E2897DB}" dt="2024-03-03T21:38:05.023" v="7"/>
        <pc:sldMkLst>
          <pc:docMk/>
          <pc:sldMk cId="2427487782" sldId="296"/>
        </pc:sldMkLst>
      </pc:sldChg>
      <pc:sldChg chg="modNotesTx">
        <pc:chgData name="Ping Liu" userId="27497f01-3f8c-4fc6-9096-d7269d165ee0" providerId="ADAL" clId="{4228E9FF-8307-4194-8A84-492B5E2897DB}" dt="2024-03-03T21:35:47.141" v="3"/>
        <pc:sldMkLst>
          <pc:docMk/>
          <pc:sldMk cId="0" sldId="298"/>
        </pc:sldMkLst>
      </pc:sldChg>
      <pc:sldChg chg="modNotesTx">
        <pc:chgData name="Ping Liu" userId="27497f01-3f8c-4fc6-9096-d7269d165ee0" providerId="ADAL" clId="{4228E9FF-8307-4194-8A84-492B5E2897DB}" dt="2024-03-03T23:24:24.879" v="9" actId="20577"/>
        <pc:sldMkLst>
          <pc:docMk/>
          <pc:sldMk cId="2770943219" sldId="299"/>
        </pc:sldMkLst>
      </pc:sldChg>
      <pc:sldChg chg="modNotesTx">
        <pc:chgData name="Ping Liu" userId="27497f01-3f8c-4fc6-9096-d7269d165ee0" providerId="ADAL" clId="{4228E9FF-8307-4194-8A84-492B5E2897DB}" dt="2024-03-03T23:25:48.731" v="51"/>
        <pc:sldMkLst>
          <pc:docMk/>
          <pc:sldMk cId="2260298387" sldId="305"/>
        </pc:sldMkLst>
      </pc:sldChg>
      <pc:sldChg chg="modNotesTx">
        <pc:chgData name="Ping Liu" userId="27497f01-3f8c-4fc6-9096-d7269d165ee0" providerId="ADAL" clId="{4228E9FF-8307-4194-8A84-492B5E2897DB}" dt="2024-03-03T23:25:51.599" v="52"/>
        <pc:sldMkLst>
          <pc:docMk/>
          <pc:sldMk cId="4170624993" sldId="306"/>
        </pc:sldMkLst>
      </pc:sldChg>
      <pc:sldChg chg="modNotesTx">
        <pc:chgData name="Ping Liu" userId="27497f01-3f8c-4fc6-9096-d7269d165ee0" providerId="ADAL" clId="{4228E9FF-8307-4194-8A84-492B5E2897DB}" dt="2024-03-03T23:26:05.809" v="54"/>
        <pc:sldMkLst>
          <pc:docMk/>
          <pc:sldMk cId="4120731384" sldId="307"/>
        </pc:sldMkLst>
      </pc:sldChg>
    </pc:docChg>
  </pc:docChgLst>
  <pc:docChgLst>
    <pc:chgData name="Rayna Dewar" userId="c1f57a1d-ee0e-445b-a9cb-64ec134268d8" providerId="ADAL" clId="{F797B6A6-36D4-470A-AA01-05C43163CFF3}"/>
    <pc:docChg chg="modSld sldOrd">
      <pc:chgData name="Rayna Dewar" userId="c1f57a1d-ee0e-445b-a9cb-64ec134268d8" providerId="ADAL" clId="{F797B6A6-36D4-470A-AA01-05C43163CFF3}" dt="2024-05-14T00:53:00.730" v="1"/>
      <pc:docMkLst>
        <pc:docMk/>
      </pc:docMkLst>
      <pc:sldChg chg="ord">
        <pc:chgData name="Rayna Dewar" userId="c1f57a1d-ee0e-445b-a9cb-64ec134268d8" providerId="ADAL" clId="{F797B6A6-36D4-470A-AA01-05C43163CFF3}" dt="2024-05-14T00:53:00.730" v="1"/>
        <pc:sldMkLst>
          <pc:docMk/>
          <pc:sldMk cId="0" sldId="284"/>
        </pc:sldMkLst>
      </pc:sldChg>
    </pc:docChg>
  </pc:docChgLst>
  <pc:docChgLst>
    <pc:chgData name="Dawn Carlisle" userId="S::dcar914@uoa.auckland.ac.nz::520ced09-fdcc-4d69-b7db-b13164d92268" providerId="AD" clId="Web-{063CD926-C993-7709-681C-4BDCCA9D05F2}"/>
    <pc:docChg chg="modSld">
      <pc:chgData name="Dawn Carlisle" userId="S::dcar914@uoa.auckland.ac.nz::520ced09-fdcc-4d69-b7db-b13164d92268" providerId="AD" clId="Web-{063CD926-C993-7709-681C-4BDCCA9D05F2}" dt="2025-06-02T20:13:11.420" v="49" actId="20577"/>
      <pc:docMkLst>
        <pc:docMk/>
      </pc:docMkLst>
      <pc:sldChg chg="delSp modSp delAnim">
        <pc:chgData name="Dawn Carlisle" userId="S::dcar914@uoa.auckland.ac.nz::520ced09-fdcc-4d69-b7db-b13164d92268" providerId="AD" clId="Web-{063CD926-C993-7709-681C-4BDCCA9D05F2}" dt="2025-06-02T20:13:11.420" v="49" actId="20577"/>
        <pc:sldMkLst>
          <pc:docMk/>
          <pc:sldMk cId="0" sldId="272"/>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ata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DD6A86-DAA3-4A0E-814F-009951AE282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893026D-925D-4EF1-ABB7-D81E6B166810}">
      <dgm:prSet/>
      <dgm:spPr/>
      <dgm:t>
        <a:bodyPr/>
        <a:lstStyle/>
        <a:p>
          <a:pPr>
            <a:lnSpc>
              <a:spcPct val="100000"/>
            </a:lnSpc>
            <a:defRPr cap="all"/>
          </a:pPr>
          <a:r>
            <a:rPr lang="en-US">
              <a:effectLst>
                <a:outerShdw blurRad="38100" dist="38100" dir="2700000" algn="tl">
                  <a:srgbClr val="000000">
                    <a:alpha val="43137"/>
                  </a:srgbClr>
                </a:outerShdw>
              </a:effectLst>
            </a:rPr>
            <a:t>Where</a:t>
          </a:r>
          <a:r>
            <a:rPr lang="en-US"/>
            <a:t> are you presenting?</a:t>
          </a:r>
        </a:p>
      </dgm:t>
    </dgm:pt>
    <dgm:pt modelId="{19497499-5556-4051-8FEA-60444ECE7AD2}" type="parTrans" cxnId="{89DDBDF8-0606-4365-B2C3-D44EF3B6A041}">
      <dgm:prSet/>
      <dgm:spPr/>
      <dgm:t>
        <a:bodyPr/>
        <a:lstStyle/>
        <a:p>
          <a:endParaRPr lang="en-US"/>
        </a:p>
      </dgm:t>
    </dgm:pt>
    <dgm:pt modelId="{09D696F4-090E-4D27-B85E-93343182FF40}" type="sibTrans" cxnId="{89DDBDF8-0606-4365-B2C3-D44EF3B6A041}">
      <dgm:prSet/>
      <dgm:spPr/>
      <dgm:t>
        <a:bodyPr/>
        <a:lstStyle/>
        <a:p>
          <a:endParaRPr lang="en-US"/>
        </a:p>
      </dgm:t>
    </dgm:pt>
    <dgm:pt modelId="{1646C15C-7FA8-4C57-8261-E5C99F9748D1}">
      <dgm:prSet/>
      <dgm:spPr/>
      <dgm:t>
        <a:bodyPr/>
        <a:lstStyle/>
        <a:p>
          <a:pPr>
            <a:lnSpc>
              <a:spcPct val="100000"/>
            </a:lnSpc>
            <a:defRPr cap="all"/>
          </a:pPr>
          <a:r>
            <a:rPr lang="en-US"/>
            <a:t>What’s the </a:t>
          </a:r>
          <a:r>
            <a:rPr lang="en-US">
              <a:effectLst>
                <a:outerShdw blurRad="38100" dist="38100" dir="2700000" algn="tl">
                  <a:srgbClr val="000000">
                    <a:alpha val="43137"/>
                  </a:srgbClr>
                </a:outerShdw>
              </a:effectLst>
            </a:rPr>
            <a:t>purpose</a:t>
          </a:r>
          <a:r>
            <a:rPr lang="en-US"/>
            <a:t> of your presentation?</a:t>
          </a:r>
        </a:p>
      </dgm:t>
    </dgm:pt>
    <dgm:pt modelId="{960A004A-A684-4D34-8684-E4DBA6C7E4C4}" type="parTrans" cxnId="{D18D11E9-EC47-4C3B-A5C1-385029F19BD7}">
      <dgm:prSet/>
      <dgm:spPr/>
      <dgm:t>
        <a:bodyPr/>
        <a:lstStyle/>
        <a:p>
          <a:endParaRPr lang="en-US"/>
        </a:p>
      </dgm:t>
    </dgm:pt>
    <dgm:pt modelId="{70F5E1AD-CAD7-42E8-A631-FB59F82EDD6C}" type="sibTrans" cxnId="{D18D11E9-EC47-4C3B-A5C1-385029F19BD7}">
      <dgm:prSet/>
      <dgm:spPr/>
      <dgm:t>
        <a:bodyPr/>
        <a:lstStyle/>
        <a:p>
          <a:endParaRPr lang="en-US"/>
        </a:p>
      </dgm:t>
    </dgm:pt>
    <dgm:pt modelId="{D4811EEC-D133-4155-824E-15027F334C14}">
      <dgm:prSet/>
      <dgm:spPr/>
      <dgm:t>
        <a:bodyPr/>
        <a:lstStyle/>
        <a:p>
          <a:pPr>
            <a:lnSpc>
              <a:spcPct val="100000"/>
            </a:lnSpc>
            <a:defRPr cap="all"/>
          </a:pPr>
          <a:r>
            <a:rPr lang="en-US">
              <a:effectLst>
                <a:outerShdw blurRad="38100" dist="38100" dir="2700000" algn="tl">
                  <a:srgbClr val="000000">
                    <a:alpha val="43137"/>
                  </a:srgbClr>
                </a:outerShdw>
              </a:effectLst>
            </a:rPr>
            <a:t>Who</a:t>
          </a:r>
          <a:r>
            <a:rPr lang="en-US"/>
            <a:t> is going to be there?</a:t>
          </a:r>
        </a:p>
      </dgm:t>
    </dgm:pt>
    <dgm:pt modelId="{26F4B7F8-2444-450A-B9F5-77EB93EC25A0}" type="parTrans" cxnId="{7BD946BB-43E2-47C8-9680-CD9E2D982A61}">
      <dgm:prSet/>
      <dgm:spPr/>
      <dgm:t>
        <a:bodyPr/>
        <a:lstStyle/>
        <a:p>
          <a:endParaRPr lang="en-US"/>
        </a:p>
      </dgm:t>
    </dgm:pt>
    <dgm:pt modelId="{5B326044-2B9D-4B20-B33D-377DF611755A}" type="sibTrans" cxnId="{7BD946BB-43E2-47C8-9680-CD9E2D982A61}">
      <dgm:prSet/>
      <dgm:spPr/>
      <dgm:t>
        <a:bodyPr/>
        <a:lstStyle/>
        <a:p>
          <a:endParaRPr lang="en-US"/>
        </a:p>
      </dgm:t>
    </dgm:pt>
    <dgm:pt modelId="{89652D88-45F2-4F4D-9C3D-12E2314158DB}">
      <dgm:prSet/>
      <dgm:spPr/>
      <dgm:t>
        <a:bodyPr/>
        <a:lstStyle/>
        <a:p>
          <a:pPr>
            <a:lnSpc>
              <a:spcPct val="100000"/>
            </a:lnSpc>
            <a:defRPr cap="all"/>
          </a:pPr>
          <a:r>
            <a:rPr lang="en-US"/>
            <a:t>What do they </a:t>
          </a:r>
          <a:r>
            <a:rPr lang="en-US">
              <a:effectLst>
                <a:outerShdw blurRad="38100" dist="38100" dir="2700000" algn="tl">
                  <a:srgbClr val="000000">
                    <a:alpha val="43137"/>
                  </a:srgbClr>
                </a:outerShdw>
              </a:effectLst>
            </a:rPr>
            <a:t>already know</a:t>
          </a:r>
          <a:r>
            <a:rPr lang="en-US"/>
            <a:t>?</a:t>
          </a:r>
        </a:p>
      </dgm:t>
    </dgm:pt>
    <dgm:pt modelId="{42FAD3BF-1CE9-4600-97B1-84FD864207D3}" type="parTrans" cxnId="{D2B0D302-DC50-4983-AD59-A0B1CCB83A96}">
      <dgm:prSet/>
      <dgm:spPr/>
      <dgm:t>
        <a:bodyPr/>
        <a:lstStyle/>
        <a:p>
          <a:endParaRPr lang="en-US"/>
        </a:p>
      </dgm:t>
    </dgm:pt>
    <dgm:pt modelId="{5B2CC50D-134B-4F5C-81D9-F64A4B946051}" type="sibTrans" cxnId="{D2B0D302-DC50-4983-AD59-A0B1CCB83A96}">
      <dgm:prSet/>
      <dgm:spPr/>
      <dgm:t>
        <a:bodyPr/>
        <a:lstStyle/>
        <a:p>
          <a:endParaRPr lang="en-US"/>
        </a:p>
      </dgm:t>
    </dgm:pt>
    <dgm:pt modelId="{9C3D97A2-FB40-4AE8-AFBF-E840F82F1B20}">
      <dgm:prSet/>
      <dgm:spPr/>
      <dgm:t>
        <a:bodyPr/>
        <a:lstStyle/>
        <a:p>
          <a:pPr>
            <a:lnSpc>
              <a:spcPct val="100000"/>
            </a:lnSpc>
            <a:defRPr cap="all"/>
          </a:pPr>
          <a:r>
            <a:rPr lang="en-US">
              <a:effectLst>
                <a:outerShdw blurRad="38100" dist="38100" dir="2700000" algn="tl">
                  <a:srgbClr val="000000">
                    <a:alpha val="43137"/>
                  </a:srgbClr>
                </a:outerShdw>
              </a:effectLst>
            </a:rPr>
            <a:t>Why</a:t>
          </a:r>
          <a:r>
            <a:rPr lang="en-US"/>
            <a:t> do they care?</a:t>
          </a:r>
        </a:p>
      </dgm:t>
    </dgm:pt>
    <dgm:pt modelId="{095F7471-C5C0-4EB5-A45D-E3113C0B422F}" type="parTrans" cxnId="{85C32F21-B0E2-4A67-A40C-80AD49CA6E1D}">
      <dgm:prSet/>
      <dgm:spPr/>
      <dgm:t>
        <a:bodyPr/>
        <a:lstStyle/>
        <a:p>
          <a:endParaRPr lang="en-US"/>
        </a:p>
      </dgm:t>
    </dgm:pt>
    <dgm:pt modelId="{3389E5F5-801B-4EFE-B223-7B23FAF4A5E1}" type="sibTrans" cxnId="{85C32F21-B0E2-4A67-A40C-80AD49CA6E1D}">
      <dgm:prSet/>
      <dgm:spPr/>
      <dgm:t>
        <a:bodyPr/>
        <a:lstStyle/>
        <a:p>
          <a:endParaRPr lang="en-US"/>
        </a:p>
      </dgm:t>
    </dgm:pt>
    <dgm:pt modelId="{2345337F-129F-4BFB-97A2-045E939151F3}">
      <dgm:prSet/>
      <dgm:spPr/>
      <dgm:t>
        <a:bodyPr/>
        <a:lstStyle/>
        <a:p>
          <a:pPr>
            <a:lnSpc>
              <a:spcPct val="100000"/>
            </a:lnSpc>
            <a:defRPr cap="all"/>
          </a:pPr>
          <a:r>
            <a:rPr lang="en-US"/>
            <a:t>What’s your </a:t>
          </a:r>
          <a:r>
            <a:rPr lang="en-US">
              <a:effectLst>
                <a:outerShdw blurRad="38100" dist="38100" dir="2700000" algn="tl">
                  <a:srgbClr val="000000">
                    <a:alpha val="43137"/>
                  </a:srgbClr>
                </a:outerShdw>
              </a:effectLst>
            </a:rPr>
            <a:t>key message</a:t>
          </a:r>
          <a:r>
            <a:rPr lang="en-US"/>
            <a:t>?</a:t>
          </a:r>
        </a:p>
      </dgm:t>
    </dgm:pt>
    <dgm:pt modelId="{7531C790-20E2-405A-8151-72C5AFE8C59A}" type="parTrans" cxnId="{F0C51FBB-168E-4F87-B7B7-75230D5672FA}">
      <dgm:prSet/>
      <dgm:spPr/>
      <dgm:t>
        <a:bodyPr/>
        <a:lstStyle/>
        <a:p>
          <a:endParaRPr lang="en-US"/>
        </a:p>
      </dgm:t>
    </dgm:pt>
    <dgm:pt modelId="{E5434DE2-E0AB-4FFC-A63F-B1226A8AB863}" type="sibTrans" cxnId="{F0C51FBB-168E-4F87-B7B7-75230D5672FA}">
      <dgm:prSet/>
      <dgm:spPr/>
      <dgm:t>
        <a:bodyPr/>
        <a:lstStyle/>
        <a:p>
          <a:endParaRPr lang="en-US"/>
        </a:p>
      </dgm:t>
    </dgm:pt>
    <dgm:pt modelId="{1BBB3358-7FA3-4855-9280-250249294CF2}" type="pres">
      <dgm:prSet presAssocID="{32DD6A86-DAA3-4A0E-814F-009951AE282A}" presName="root" presStyleCnt="0">
        <dgm:presLayoutVars>
          <dgm:dir/>
          <dgm:resizeHandles val="exact"/>
        </dgm:presLayoutVars>
      </dgm:prSet>
      <dgm:spPr/>
    </dgm:pt>
    <dgm:pt modelId="{F0BC94EC-577B-44A7-877C-C5EFA3B68CA6}" type="pres">
      <dgm:prSet presAssocID="{F893026D-925D-4EF1-ABB7-D81E6B166810}" presName="compNode" presStyleCnt="0"/>
      <dgm:spPr/>
    </dgm:pt>
    <dgm:pt modelId="{400D88F4-4B6E-4E5E-AB7A-DC1DAA92C926}" type="pres">
      <dgm:prSet presAssocID="{F893026D-925D-4EF1-ABB7-D81E6B166810}" presName="iconBgRect" presStyleLbl="bgShp" presStyleIdx="0" presStyleCnt="6"/>
      <dgm:spPr/>
    </dgm:pt>
    <dgm:pt modelId="{3726D2BA-3F9C-4896-8B84-9395584D07B1}" type="pres">
      <dgm:prSet presAssocID="{F893026D-925D-4EF1-ABB7-D81E6B16681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eatre"/>
        </a:ext>
      </dgm:extLst>
    </dgm:pt>
    <dgm:pt modelId="{E581D914-92BD-42B3-8A42-A2C73D28E478}" type="pres">
      <dgm:prSet presAssocID="{F893026D-925D-4EF1-ABB7-D81E6B166810}" presName="spaceRect" presStyleCnt="0"/>
      <dgm:spPr/>
    </dgm:pt>
    <dgm:pt modelId="{C4B3E5AE-A609-4643-96BE-EC5D06DD4450}" type="pres">
      <dgm:prSet presAssocID="{F893026D-925D-4EF1-ABB7-D81E6B166810}" presName="textRect" presStyleLbl="revTx" presStyleIdx="0" presStyleCnt="6">
        <dgm:presLayoutVars>
          <dgm:chMax val="1"/>
          <dgm:chPref val="1"/>
        </dgm:presLayoutVars>
      </dgm:prSet>
      <dgm:spPr/>
    </dgm:pt>
    <dgm:pt modelId="{1CB1E240-2614-4E60-AD96-54802F8CAED1}" type="pres">
      <dgm:prSet presAssocID="{09D696F4-090E-4D27-B85E-93343182FF40}" presName="sibTrans" presStyleCnt="0"/>
      <dgm:spPr/>
    </dgm:pt>
    <dgm:pt modelId="{22B89707-64A5-43D8-B890-72B43758CEF2}" type="pres">
      <dgm:prSet presAssocID="{1646C15C-7FA8-4C57-8261-E5C99F9748D1}" presName="compNode" presStyleCnt="0"/>
      <dgm:spPr/>
    </dgm:pt>
    <dgm:pt modelId="{01D6406B-9915-4F7C-85F8-5CA6BCDD0C82}" type="pres">
      <dgm:prSet presAssocID="{1646C15C-7FA8-4C57-8261-E5C99F9748D1}" presName="iconBgRect" presStyleLbl="bgShp" presStyleIdx="1" presStyleCnt="6"/>
      <dgm:spPr/>
    </dgm:pt>
    <dgm:pt modelId="{B2F0D36B-50FC-4BBB-B06A-1DEB42E80EB0}" type="pres">
      <dgm:prSet presAssocID="{1646C15C-7FA8-4C57-8261-E5C99F9748D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jector screen"/>
        </a:ext>
      </dgm:extLst>
    </dgm:pt>
    <dgm:pt modelId="{664A81AC-6A6A-4B8E-808F-6B0AC859ED47}" type="pres">
      <dgm:prSet presAssocID="{1646C15C-7FA8-4C57-8261-E5C99F9748D1}" presName="spaceRect" presStyleCnt="0"/>
      <dgm:spPr/>
    </dgm:pt>
    <dgm:pt modelId="{0479F99A-0BDA-4DB4-8CD6-0C70BE8D6016}" type="pres">
      <dgm:prSet presAssocID="{1646C15C-7FA8-4C57-8261-E5C99F9748D1}" presName="textRect" presStyleLbl="revTx" presStyleIdx="1" presStyleCnt="6">
        <dgm:presLayoutVars>
          <dgm:chMax val="1"/>
          <dgm:chPref val="1"/>
        </dgm:presLayoutVars>
      </dgm:prSet>
      <dgm:spPr/>
    </dgm:pt>
    <dgm:pt modelId="{9EE91826-652B-4349-8F3C-81A935CFB62D}" type="pres">
      <dgm:prSet presAssocID="{70F5E1AD-CAD7-42E8-A631-FB59F82EDD6C}" presName="sibTrans" presStyleCnt="0"/>
      <dgm:spPr/>
    </dgm:pt>
    <dgm:pt modelId="{2B9C56EC-CC99-4AF6-BCAE-CDC42228C4E4}" type="pres">
      <dgm:prSet presAssocID="{D4811EEC-D133-4155-824E-15027F334C14}" presName="compNode" presStyleCnt="0"/>
      <dgm:spPr/>
    </dgm:pt>
    <dgm:pt modelId="{0C4354E4-797E-4351-B9CB-311FB0B8DA15}" type="pres">
      <dgm:prSet presAssocID="{D4811EEC-D133-4155-824E-15027F334C14}" presName="iconBgRect" presStyleLbl="bgShp" presStyleIdx="2" presStyleCnt="6"/>
      <dgm:spPr/>
    </dgm:pt>
    <dgm:pt modelId="{E88EA1DE-0E60-4906-B1FB-20FCEF711792}" type="pres">
      <dgm:prSet presAssocID="{D4811EEC-D133-4155-824E-15027F334C1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B37D4A94-D740-4E56-8AC1-A8BD22502EE9}" type="pres">
      <dgm:prSet presAssocID="{D4811EEC-D133-4155-824E-15027F334C14}" presName="spaceRect" presStyleCnt="0"/>
      <dgm:spPr/>
    </dgm:pt>
    <dgm:pt modelId="{C2BB3CBC-CA28-418A-B0DC-8ADD5735A491}" type="pres">
      <dgm:prSet presAssocID="{D4811EEC-D133-4155-824E-15027F334C14}" presName="textRect" presStyleLbl="revTx" presStyleIdx="2" presStyleCnt="6">
        <dgm:presLayoutVars>
          <dgm:chMax val="1"/>
          <dgm:chPref val="1"/>
        </dgm:presLayoutVars>
      </dgm:prSet>
      <dgm:spPr/>
    </dgm:pt>
    <dgm:pt modelId="{0FDC2064-7DA1-41C0-8D67-FB1486AC2528}" type="pres">
      <dgm:prSet presAssocID="{5B326044-2B9D-4B20-B33D-377DF611755A}" presName="sibTrans" presStyleCnt="0"/>
      <dgm:spPr/>
    </dgm:pt>
    <dgm:pt modelId="{85F0F0FE-5156-467E-891E-D92A38896C6A}" type="pres">
      <dgm:prSet presAssocID="{89652D88-45F2-4F4D-9C3D-12E2314158DB}" presName="compNode" presStyleCnt="0"/>
      <dgm:spPr/>
    </dgm:pt>
    <dgm:pt modelId="{9D8B76CC-40A6-4FF9-8355-4B35BAFA1FCF}" type="pres">
      <dgm:prSet presAssocID="{89652D88-45F2-4F4D-9C3D-12E2314158DB}" presName="iconBgRect" presStyleLbl="bgShp" presStyleIdx="3" presStyleCnt="6"/>
      <dgm:spPr/>
    </dgm:pt>
    <dgm:pt modelId="{EA916B25-EBE8-4A32-A617-680BFE1E4C98}" type="pres">
      <dgm:prSet presAssocID="{89652D88-45F2-4F4D-9C3D-12E2314158D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CABBAFBB-70CB-474A-8E7C-F99763316742}" type="pres">
      <dgm:prSet presAssocID="{89652D88-45F2-4F4D-9C3D-12E2314158DB}" presName="spaceRect" presStyleCnt="0"/>
      <dgm:spPr/>
    </dgm:pt>
    <dgm:pt modelId="{C911F1BE-62B4-4336-81D3-581556168F62}" type="pres">
      <dgm:prSet presAssocID="{89652D88-45F2-4F4D-9C3D-12E2314158DB}" presName="textRect" presStyleLbl="revTx" presStyleIdx="3" presStyleCnt="6">
        <dgm:presLayoutVars>
          <dgm:chMax val="1"/>
          <dgm:chPref val="1"/>
        </dgm:presLayoutVars>
      </dgm:prSet>
      <dgm:spPr/>
    </dgm:pt>
    <dgm:pt modelId="{F7753383-7DCA-4857-9B94-4D2ADAC90F5E}" type="pres">
      <dgm:prSet presAssocID="{5B2CC50D-134B-4F5C-81D9-F64A4B946051}" presName="sibTrans" presStyleCnt="0"/>
      <dgm:spPr/>
    </dgm:pt>
    <dgm:pt modelId="{8BA3D38D-8A6B-4168-A59B-22550810F9E5}" type="pres">
      <dgm:prSet presAssocID="{9C3D97A2-FB40-4AE8-AFBF-E840F82F1B20}" presName="compNode" presStyleCnt="0"/>
      <dgm:spPr/>
    </dgm:pt>
    <dgm:pt modelId="{F6D3AB2E-3DBA-453D-B508-CC7994287619}" type="pres">
      <dgm:prSet presAssocID="{9C3D97A2-FB40-4AE8-AFBF-E840F82F1B20}" presName="iconBgRect" presStyleLbl="bgShp" presStyleIdx="4" presStyleCnt="6"/>
      <dgm:spPr/>
    </dgm:pt>
    <dgm:pt modelId="{E9CAE30C-5DEF-4538-B6F0-13637631A909}" type="pres">
      <dgm:prSet presAssocID="{9C3D97A2-FB40-4AE8-AFBF-E840F82F1B2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mbulance"/>
        </a:ext>
      </dgm:extLst>
    </dgm:pt>
    <dgm:pt modelId="{E8C1A4B8-AC5E-443B-B2E1-4D8C5149696E}" type="pres">
      <dgm:prSet presAssocID="{9C3D97A2-FB40-4AE8-AFBF-E840F82F1B20}" presName="spaceRect" presStyleCnt="0"/>
      <dgm:spPr/>
    </dgm:pt>
    <dgm:pt modelId="{BA532B1C-9234-4A25-99BF-E2E37A0436D8}" type="pres">
      <dgm:prSet presAssocID="{9C3D97A2-FB40-4AE8-AFBF-E840F82F1B20}" presName="textRect" presStyleLbl="revTx" presStyleIdx="4" presStyleCnt="6">
        <dgm:presLayoutVars>
          <dgm:chMax val="1"/>
          <dgm:chPref val="1"/>
        </dgm:presLayoutVars>
      </dgm:prSet>
      <dgm:spPr/>
    </dgm:pt>
    <dgm:pt modelId="{54853EC4-22E0-4769-9B52-10D4178D7185}" type="pres">
      <dgm:prSet presAssocID="{3389E5F5-801B-4EFE-B223-7B23FAF4A5E1}" presName="sibTrans" presStyleCnt="0"/>
      <dgm:spPr/>
    </dgm:pt>
    <dgm:pt modelId="{58AD44AC-2B06-4337-A64F-5EE4DCC3C4EA}" type="pres">
      <dgm:prSet presAssocID="{2345337F-129F-4BFB-97A2-045E939151F3}" presName="compNode" presStyleCnt="0"/>
      <dgm:spPr/>
    </dgm:pt>
    <dgm:pt modelId="{9B67C7B5-A7E0-406C-9D3F-A9203F95011F}" type="pres">
      <dgm:prSet presAssocID="{2345337F-129F-4BFB-97A2-045E939151F3}" presName="iconBgRect" presStyleLbl="bgShp" presStyleIdx="5" presStyleCnt="6"/>
      <dgm:spPr/>
    </dgm:pt>
    <dgm:pt modelId="{444F2636-74DD-4351-86F4-68BD9E7CB1F6}" type="pres">
      <dgm:prSet presAssocID="{2345337F-129F-4BFB-97A2-045E939151F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Key"/>
        </a:ext>
      </dgm:extLst>
    </dgm:pt>
    <dgm:pt modelId="{3E90C67E-1356-4D42-96B9-CCEB1A8909B3}" type="pres">
      <dgm:prSet presAssocID="{2345337F-129F-4BFB-97A2-045E939151F3}" presName="spaceRect" presStyleCnt="0"/>
      <dgm:spPr/>
    </dgm:pt>
    <dgm:pt modelId="{833A8849-8F25-4E55-AAC4-574F03CB7B25}" type="pres">
      <dgm:prSet presAssocID="{2345337F-129F-4BFB-97A2-045E939151F3}" presName="textRect" presStyleLbl="revTx" presStyleIdx="5" presStyleCnt="6">
        <dgm:presLayoutVars>
          <dgm:chMax val="1"/>
          <dgm:chPref val="1"/>
        </dgm:presLayoutVars>
      </dgm:prSet>
      <dgm:spPr/>
    </dgm:pt>
  </dgm:ptLst>
  <dgm:cxnLst>
    <dgm:cxn modelId="{D2B0D302-DC50-4983-AD59-A0B1CCB83A96}" srcId="{32DD6A86-DAA3-4A0E-814F-009951AE282A}" destId="{89652D88-45F2-4F4D-9C3D-12E2314158DB}" srcOrd="3" destOrd="0" parTransId="{42FAD3BF-1CE9-4600-97B1-84FD864207D3}" sibTransId="{5B2CC50D-134B-4F5C-81D9-F64A4B946051}"/>
    <dgm:cxn modelId="{85C32F21-B0E2-4A67-A40C-80AD49CA6E1D}" srcId="{32DD6A86-DAA3-4A0E-814F-009951AE282A}" destId="{9C3D97A2-FB40-4AE8-AFBF-E840F82F1B20}" srcOrd="4" destOrd="0" parTransId="{095F7471-C5C0-4EB5-A45D-E3113C0B422F}" sibTransId="{3389E5F5-801B-4EFE-B223-7B23FAF4A5E1}"/>
    <dgm:cxn modelId="{25349441-02DD-441A-91C4-77CB793C4915}" type="presOf" srcId="{89652D88-45F2-4F4D-9C3D-12E2314158DB}" destId="{C911F1BE-62B4-4336-81D3-581556168F62}" srcOrd="0" destOrd="0" presId="urn:microsoft.com/office/officeart/2018/5/layout/IconCircleLabelList"/>
    <dgm:cxn modelId="{6C61FE48-02FB-42D2-BFB9-5CB7A65E7773}" type="presOf" srcId="{1646C15C-7FA8-4C57-8261-E5C99F9748D1}" destId="{0479F99A-0BDA-4DB4-8CD6-0C70BE8D6016}" srcOrd="0" destOrd="0" presId="urn:microsoft.com/office/officeart/2018/5/layout/IconCircleLabelList"/>
    <dgm:cxn modelId="{DC078D74-B4F4-40F7-8476-71AC9451BF63}" type="presOf" srcId="{32DD6A86-DAA3-4A0E-814F-009951AE282A}" destId="{1BBB3358-7FA3-4855-9280-250249294CF2}" srcOrd="0" destOrd="0" presId="urn:microsoft.com/office/officeart/2018/5/layout/IconCircleLabelList"/>
    <dgm:cxn modelId="{89953889-2D08-48E2-A021-62C6F198564C}" type="presOf" srcId="{9C3D97A2-FB40-4AE8-AFBF-E840F82F1B20}" destId="{BA532B1C-9234-4A25-99BF-E2E37A0436D8}" srcOrd="0" destOrd="0" presId="urn:microsoft.com/office/officeart/2018/5/layout/IconCircleLabelList"/>
    <dgm:cxn modelId="{BC848793-5A1B-49A4-87C6-C76F9941A558}" type="presOf" srcId="{D4811EEC-D133-4155-824E-15027F334C14}" destId="{C2BB3CBC-CA28-418A-B0DC-8ADD5735A491}" srcOrd="0" destOrd="0" presId="urn:microsoft.com/office/officeart/2018/5/layout/IconCircleLabelList"/>
    <dgm:cxn modelId="{F0C51FBB-168E-4F87-B7B7-75230D5672FA}" srcId="{32DD6A86-DAA3-4A0E-814F-009951AE282A}" destId="{2345337F-129F-4BFB-97A2-045E939151F3}" srcOrd="5" destOrd="0" parTransId="{7531C790-20E2-405A-8151-72C5AFE8C59A}" sibTransId="{E5434DE2-E0AB-4FFC-A63F-B1226A8AB863}"/>
    <dgm:cxn modelId="{7BD946BB-43E2-47C8-9680-CD9E2D982A61}" srcId="{32DD6A86-DAA3-4A0E-814F-009951AE282A}" destId="{D4811EEC-D133-4155-824E-15027F334C14}" srcOrd="2" destOrd="0" parTransId="{26F4B7F8-2444-450A-B9F5-77EB93EC25A0}" sibTransId="{5B326044-2B9D-4B20-B33D-377DF611755A}"/>
    <dgm:cxn modelId="{D18D11E9-EC47-4C3B-A5C1-385029F19BD7}" srcId="{32DD6A86-DAA3-4A0E-814F-009951AE282A}" destId="{1646C15C-7FA8-4C57-8261-E5C99F9748D1}" srcOrd="1" destOrd="0" parTransId="{960A004A-A684-4D34-8684-E4DBA6C7E4C4}" sibTransId="{70F5E1AD-CAD7-42E8-A631-FB59F82EDD6C}"/>
    <dgm:cxn modelId="{8F0632EB-A1C6-428D-A892-0F3F86233799}" type="presOf" srcId="{2345337F-129F-4BFB-97A2-045E939151F3}" destId="{833A8849-8F25-4E55-AAC4-574F03CB7B25}" srcOrd="0" destOrd="0" presId="urn:microsoft.com/office/officeart/2018/5/layout/IconCircleLabelList"/>
    <dgm:cxn modelId="{89DDBDF8-0606-4365-B2C3-D44EF3B6A041}" srcId="{32DD6A86-DAA3-4A0E-814F-009951AE282A}" destId="{F893026D-925D-4EF1-ABB7-D81E6B166810}" srcOrd="0" destOrd="0" parTransId="{19497499-5556-4051-8FEA-60444ECE7AD2}" sibTransId="{09D696F4-090E-4D27-B85E-93343182FF40}"/>
    <dgm:cxn modelId="{65BA0AFC-5323-4BC9-B42C-ED588715F3D1}" type="presOf" srcId="{F893026D-925D-4EF1-ABB7-D81E6B166810}" destId="{C4B3E5AE-A609-4643-96BE-EC5D06DD4450}" srcOrd="0" destOrd="0" presId="urn:microsoft.com/office/officeart/2018/5/layout/IconCircleLabelList"/>
    <dgm:cxn modelId="{C37EC208-EA2C-4483-8935-DEAF752D9715}" type="presParOf" srcId="{1BBB3358-7FA3-4855-9280-250249294CF2}" destId="{F0BC94EC-577B-44A7-877C-C5EFA3B68CA6}" srcOrd="0" destOrd="0" presId="urn:microsoft.com/office/officeart/2018/5/layout/IconCircleLabelList"/>
    <dgm:cxn modelId="{6A93F0BA-F6A5-4C94-BBC7-749C748C8A1B}" type="presParOf" srcId="{F0BC94EC-577B-44A7-877C-C5EFA3B68CA6}" destId="{400D88F4-4B6E-4E5E-AB7A-DC1DAA92C926}" srcOrd="0" destOrd="0" presId="urn:microsoft.com/office/officeart/2018/5/layout/IconCircleLabelList"/>
    <dgm:cxn modelId="{54C169EF-A16B-4D90-976C-E8F3B4043390}" type="presParOf" srcId="{F0BC94EC-577B-44A7-877C-C5EFA3B68CA6}" destId="{3726D2BA-3F9C-4896-8B84-9395584D07B1}" srcOrd="1" destOrd="0" presId="urn:microsoft.com/office/officeart/2018/5/layout/IconCircleLabelList"/>
    <dgm:cxn modelId="{E034E5FA-AFD1-42FF-8F55-6598A4A81567}" type="presParOf" srcId="{F0BC94EC-577B-44A7-877C-C5EFA3B68CA6}" destId="{E581D914-92BD-42B3-8A42-A2C73D28E478}" srcOrd="2" destOrd="0" presId="urn:microsoft.com/office/officeart/2018/5/layout/IconCircleLabelList"/>
    <dgm:cxn modelId="{DC10F348-403D-45E9-AAA3-6D9F72DC580B}" type="presParOf" srcId="{F0BC94EC-577B-44A7-877C-C5EFA3B68CA6}" destId="{C4B3E5AE-A609-4643-96BE-EC5D06DD4450}" srcOrd="3" destOrd="0" presId="urn:microsoft.com/office/officeart/2018/5/layout/IconCircleLabelList"/>
    <dgm:cxn modelId="{89F24359-2722-4C39-9F5A-BF61A0D32DD0}" type="presParOf" srcId="{1BBB3358-7FA3-4855-9280-250249294CF2}" destId="{1CB1E240-2614-4E60-AD96-54802F8CAED1}" srcOrd="1" destOrd="0" presId="urn:microsoft.com/office/officeart/2018/5/layout/IconCircleLabelList"/>
    <dgm:cxn modelId="{A395C6A9-B6C5-41DA-99A3-B6CBAD7A4CB6}" type="presParOf" srcId="{1BBB3358-7FA3-4855-9280-250249294CF2}" destId="{22B89707-64A5-43D8-B890-72B43758CEF2}" srcOrd="2" destOrd="0" presId="urn:microsoft.com/office/officeart/2018/5/layout/IconCircleLabelList"/>
    <dgm:cxn modelId="{CEAA05B7-682F-4EF7-A9EE-FBAEF828B698}" type="presParOf" srcId="{22B89707-64A5-43D8-B890-72B43758CEF2}" destId="{01D6406B-9915-4F7C-85F8-5CA6BCDD0C82}" srcOrd="0" destOrd="0" presId="urn:microsoft.com/office/officeart/2018/5/layout/IconCircleLabelList"/>
    <dgm:cxn modelId="{E324BE6F-17E7-4A7E-BDF3-322798884CEB}" type="presParOf" srcId="{22B89707-64A5-43D8-B890-72B43758CEF2}" destId="{B2F0D36B-50FC-4BBB-B06A-1DEB42E80EB0}" srcOrd="1" destOrd="0" presId="urn:microsoft.com/office/officeart/2018/5/layout/IconCircleLabelList"/>
    <dgm:cxn modelId="{F7E1E1DF-2A30-4F98-9E02-05E219DE0401}" type="presParOf" srcId="{22B89707-64A5-43D8-B890-72B43758CEF2}" destId="{664A81AC-6A6A-4B8E-808F-6B0AC859ED47}" srcOrd="2" destOrd="0" presId="urn:microsoft.com/office/officeart/2018/5/layout/IconCircleLabelList"/>
    <dgm:cxn modelId="{C75A3390-F7A5-4028-A5A3-6536958D6923}" type="presParOf" srcId="{22B89707-64A5-43D8-B890-72B43758CEF2}" destId="{0479F99A-0BDA-4DB4-8CD6-0C70BE8D6016}" srcOrd="3" destOrd="0" presId="urn:microsoft.com/office/officeart/2018/5/layout/IconCircleLabelList"/>
    <dgm:cxn modelId="{F344A556-5A75-460F-98CE-F69AE8F23478}" type="presParOf" srcId="{1BBB3358-7FA3-4855-9280-250249294CF2}" destId="{9EE91826-652B-4349-8F3C-81A935CFB62D}" srcOrd="3" destOrd="0" presId="urn:microsoft.com/office/officeart/2018/5/layout/IconCircleLabelList"/>
    <dgm:cxn modelId="{7D97F08E-E697-4B9B-A4D8-FCA8E981E604}" type="presParOf" srcId="{1BBB3358-7FA3-4855-9280-250249294CF2}" destId="{2B9C56EC-CC99-4AF6-BCAE-CDC42228C4E4}" srcOrd="4" destOrd="0" presId="urn:microsoft.com/office/officeart/2018/5/layout/IconCircleLabelList"/>
    <dgm:cxn modelId="{F1AFE879-7D9F-459D-B00F-B28B4F58890F}" type="presParOf" srcId="{2B9C56EC-CC99-4AF6-BCAE-CDC42228C4E4}" destId="{0C4354E4-797E-4351-B9CB-311FB0B8DA15}" srcOrd="0" destOrd="0" presId="urn:microsoft.com/office/officeart/2018/5/layout/IconCircleLabelList"/>
    <dgm:cxn modelId="{68C857AE-8479-4E69-9D21-D4E0E73C9EB8}" type="presParOf" srcId="{2B9C56EC-CC99-4AF6-BCAE-CDC42228C4E4}" destId="{E88EA1DE-0E60-4906-B1FB-20FCEF711792}" srcOrd="1" destOrd="0" presId="urn:microsoft.com/office/officeart/2018/5/layout/IconCircleLabelList"/>
    <dgm:cxn modelId="{45CA3C0B-3581-48C8-88D7-75DFF3C9503B}" type="presParOf" srcId="{2B9C56EC-CC99-4AF6-BCAE-CDC42228C4E4}" destId="{B37D4A94-D740-4E56-8AC1-A8BD22502EE9}" srcOrd="2" destOrd="0" presId="urn:microsoft.com/office/officeart/2018/5/layout/IconCircleLabelList"/>
    <dgm:cxn modelId="{4E1B9D97-9CE5-418B-B96A-7E274C6DFA1A}" type="presParOf" srcId="{2B9C56EC-CC99-4AF6-BCAE-CDC42228C4E4}" destId="{C2BB3CBC-CA28-418A-B0DC-8ADD5735A491}" srcOrd="3" destOrd="0" presId="urn:microsoft.com/office/officeart/2018/5/layout/IconCircleLabelList"/>
    <dgm:cxn modelId="{7A6F72A2-4C6C-472F-B792-FC31942A0A65}" type="presParOf" srcId="{1BBB3358-7FA3-4855-9280-250249294CF2}" destId="{0FDC2064-7DA1-41C0-8D67-FB1486AC2528}" srcOrd="5" destOrd="0" presId="urn:microsoft.com/office/officeart/2018/5/layout/IconCircleLabelList"/>
    <dgm:cxn modelId="{6B68A4D1-C660-4E4A-9F99-6ADA3B42AF76}" type="presParOf" srcId="{1BBB3358-7FA3-4855-9280-250249294CF2}" destId="{85F0F0FE-5156-467E-891E-D92A38896C6A}" srcOrd="6" destOrd="0" presId="urn:microsoft.com/office/officeart/2018/5/layout/IconCircleLabelList"/>
    <dgm:cxn modelId="{33673E4E-9BAC-4B82-A3F1-3079C9F0BC2E}" type="presParOf" srcId="{85F0F0FE-5156-467E-891E-D92A38896C6A}" destId="{9D8B76CC-40A6-4FF9-8355-4B35BAFA1FCF}" srcOrd="0" destOrd="0" presId="urn:microsoft.com/office/officeart/2018/5/layout/IconCircleLabelList"/>
    <dgm:cxn modelId="{3276C118-061B-4629-ADBA-0883F444F8C4}" type="presParOf" srcId="{85F0F0FE-5156-467E-891E-D92A38896C6A}" destId="{EA916B25-EBE8-4A32-A617-680BFE1E4C98}" srcOrd="1" destOrd="0" presId="urn:microsoft.com/office/officeart/2018/5/layout/IconCircleLabelList"/>
    <dgm:cxn modelId="{8A65B54A-EFE8-4A04-A580-C9D2FEA98277}" type="presParOf" srcId="{85F0F0FE-5156-467E-891E-D92A38896C6A}" destId="{CABBAFBB-70CB-474A-8E7C-F99763316742}" srcOrd="2" destOrd="0" presId="urn:microsoft.com/office/officeart/2018/5/layout/IconCircleLabelList"/>
    <dgm:cxn modelId="{62116FB7-C31A-41A1-AD2B-5FD587ECD496}" type="presParOf" srcId="{85F0F0FE-5156-467E-891E-D92A38896C6A}" destId="{C911F1BE-62B4-4336-81D3-581556168F62}" srcOrd="3" destOrd="0" presId="urn:microsoft.com/office/officeart/2018/5/layout/IconCircleLabelList"/>
    <dgm:cxn modelId="{F0A06529-AAB4-404E-B229-54F42839E111}" type="presParOf" srcId="{1BBB3358-7FA3-4855-9280-250249294CF2}" destId="{F7753383-7DCA-4857-9B94-4D2ADAC90F5E}" srcOrd="7" destOrd="0" presId="urn:microsoft.com/office/officeart/2018/5/layout/IconCircleLabelList"/>
    <dgm:cxn modelId="{414EEB02-31AA-45AC-AEB5-9A4A4D55684F}" type="presParOf" srcId="{1BBB3358-7FA3-4855-9280-250249294CF2}" destId="{8BA3D38D-8A6B-4168-A59B-22550810F9E5}" srcOrd="8" destOrd="0" presId="urn:microsoft.com/office/officeart/2018/5/layout/IconCircleLabelList"/>
    <dgm:cxn modelId="{CF20BDE9-A510-482B-9872-7F85B8301ED3}" type="presParOf" srcId="{8BA3D38D-8A6B-4168-A59B-22550810F9E5}" destId="{F6D3AB2E-3DBA-453D-B508-CC7994287619}" srcOrd="0" destOrd="0" presId="urn:microsoft.com/office/officeart/2018/5/layout/IconCircleLabelList"/>
    <dgm:cxn modelId="{7395CDBE-8BA9-48F1-A35A-904FDD847699}" type="presParOf" srcId="{8BA3D38D-8A6B-4168-A59B-22550810F9E5}" destId="{E9CAE30C-5DEF-4538-B6F0-13637631A909}" srcOrd="1" destOrd="0" presId="urn:microsoft.com/office/officeart/2018/5/layout/IconCircleLabelList"/>
    <dgm:cxn modelId="{8205C774-5BFD-49B6-8727-98024A6CCE2D}" type="presParOf" srcId="{8BA3D38D-8A6B-4168-A59B-22550810F9E5}" destId="{E8C1A4B8-AC5E-443B-B2E1-4D8C5149696E}" srcOrd="2" destOrd="0" presId="urn:microsoft.com/office/officeart/2018/5/layout/IconCircleLabelList"/>
    <dgm:cxn modelId="{B5C5F82A-38F2-4B46-ADCA-1E33E246F682}" type="presParOf" srcId="{8BA3D38D-8A6B-4168-A59B-22550810F9E5}" destId="{BA532B1C-9234-4A25-99BF-E2E37A0436D8}" srcOrd="3" destOrd="0" presId="urn:microsoft.com/office/officeart/2018/5/layout/IconCircleLabelList"/>
    <dgm:cxn modelId="{5CF30472-EFB2-4526-B2DD-F825526F6120}" type="presParOf" srcId="{1BBB3358-7FA3-4855-9280-250249294CF2}" destId="{54853EC4-22E0-4769-9B52-10D4178D7185}" srcOrd="9" destOrd="0" presId="urn:microsoft.com/office/officeart/2018/5/layout/IconCircleLabelList"/>
    <dgm:cxn modelId="{1158C776-2C3C-472E-AC32-3F456E5766D6}" type="presParOf" srcId="{1BBB3358-7FA3-4855-9280-250249294CF2}" destId="{58AD44AC-2B06-4337-A64F-5EE4DCC3C4EA}" srcOrd="10" destOrd="0" presId="urn:microsoft.com/office/officeart/2018/5/layout/IconCircleLabelList"/>
    <dgm:cxn modelId="{E7FFA4BF-26C8-4715-ADF7-3A3E3A61F238}" type="presParOf" srcId="{58AD44AC-2B06-4337-A64F-5EE4DCC3C4EA}" destId="{9B67C7B5-A7E0-406C-9D3F-A9203F95011F}" srcOrd="0" destOrd="0" presId="urn:microsoft.com/office/officeart/2018/5/layout/IconCircleLabelList"/>
    <dgm:cxn modelId="{37C79018-376E-4D70-9EF2-1F8C4B883521}" type="presParOf" srcId="{58AD44AC-2B06-4337-A64F-5EE4DCC3C4EA}" destId="{444F2636-74DD-4351-86F4-68BD9E7CB1F6}" srcOrd="1" destOrd="0" presId="urn:microsoft.com/office/officeart/2018/5/layout/IconCircleLabelList"/>
    <dgm:cxn modelId="{9193C2D3-D59E-495F-8E96-D7D435298E2B}" type="presParOf" srcId="{58AD44AC-2B06-4337-A64F-5EE4DCC3C4EA}" destId="{3E90C67E-1356-4D42-96B9-CCEB1A8909B3}" srcOrd="2" destOrd="0" presId="urn:microsoft.com/office/officeart/2018/5/layout/IconCircleLabelList"/>
    <dgm:cxn modelId="{AD996B87-97E6-4D58-B812-50B8408F36BC}" type="presParOf" srcId="{58AD44AC-2B06-4337-A64F-5EE4DCC3C4EA}" destId="{833A8849-8F25-4E55-AAC4-574F03CB7B25}"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376BF6-DD13-47A9-8A1D-E6387B927153}"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9828DA6-AF8C-4CD9-8B58-2F043C541747}">
      <dgm:prSet/>
      <dgm:spPr/>
      <dgm:t>
        <a:bodyPr/>
        <a:lstStyle/>
        <a:p>
          <a:pPr>
            <a:lnSpc>
              <a:spcPct val="100000"/>
            </a:lnSpc>
            <a:defRPr b="1"/>
          </a:pPr>
          <a:r>
            <a:rPr lang="en-US" b="1"/>
            <a:t>Beginning</a:t>
          </a:r>
          <a:r>
            <a:rPr lang="en-US"/>
            <a:t> </a:t>
          </a:r>
        </a:p>
      </dgm:t>
    </dgm:pt>
    <dgm:pt modelId="{6D90B96A-A4A5-4EA7-9DFF-1804F5116F79}" type="parTrans" cxnId="{A5F7F37C-C06B-4892-8D0A-1C89054FCFE7}">
      <dgm:prSet/>
      <dgm:spPr/>
      <dgm:t>
        <a:bodyPr/>
        <a:lstStyle/>
        <a:p>
          <a:endParaRPr lang="en-US"/>
        </a:p>
      </dgm:t>
    </dgm:pt>
    <dgm:pt modelId="{C49011B7-AE6A-434D-B811-C1E2F694B510}" type="sibTrans" cxnId="{A5F7F37C-C06B-4892-8D0A-1C89054FCFE7}">
      <dgm:prSet/>
      <dgm:spPr/>
      <dgm:t>
        <a:bodyPr/>
        <a:lstStyle/>
        <a:p>
          <a:endParaRPr lang="en-US"/>
        </a:p>
      </dgm:t>
    </dgm:pt>
    <dgm:pt modelId="{F0C8FBC6-F3F2-4907-8F4C-4DDEF0472114}">
      <dgm:prSet/>
      <dgm:spPr/>
      <dgm:t>
        <a:bodyPr/>
        <a:lstStyle/>
        <a:p>
          <a:pPr>
            <a:lnSpc>
              <a:spcPct val="100000"/>
            </a:lnSpc>
          </a:pPr>
          <a:r>
            <a:rPr lang="en-US"/>
            <a:t>Hook – grab their attention</a:t>
          </a:r>
        </a:p>
      </dgm:t>
    </dgm:pt>
    <dgm:pt modelId="{6B80AB67-C401-4BE6-BF62-BFD533A43D54}" type="parTrans" cxnId="{2F7538CD-9209-4C6E-BA2F-F46A79BEAC0F}">
      <dgm:prSet/>
      <dgm:spPr/>
      <dgm:t>
        <a:bodyPr/>
        <a:lstStyle/>
        <a:p>
          <a:endParaRPr lang="en-US"/>
        </a:p>
      </dgm:t>
    </dgm:pt>
    <dgm:pt modelId="{8BBFB021-428A-4320-9DB0-9004CF38B46D}" type="sibTrans" cxnId="{2F7538CD-9209-4C6E-BA2F-F46A79BEAC0F}">
      <dgm:prSet/>
      <dgm:spPr/>
      <dgm:t>
        <a:bodyPr/>
        <a:lstStyle/>
        <a:p>
          <a:endParaRPr lang="en-US"/>
        </a:p>
      </dgm:t>
    </dgm:pt>
    <dgm:pt modelId="{46F54320-751A-4868-9E8E-ABBB0F49676C}">
      <dgm:prSet/>
      <dgm:spPr/>
      <dgm:t>
        <a:bodyPr/>
        <a:lstStyle/>
        <a:p>
          <a:pPr>
            <a:lnSpc>
              <a:spcPct val="100000"/>
            </a:lnSpc>
          </a:pPr>
          <a:r>
            <a:rPr lang="en-US"/>
            <a:t>Explain the context - set the scene</a:t>
          </a:r>
        </a:p>
      </dgm:t>
    </dgm:pt>
    <dgm:pt modelId="{E6E464D2-88B7-4A5B-92CB-6BB840D83301}" type="parTrans" cxnId="{5D273F46-B3CF-4D89-9A6F-8E3BDB8FFB04}">
      <dgm:prSet/>
      <dgm:spPr/>
      <dgm:t>
        <a:bodyPr/>
        <a:lstStyle/>
        <a:p>
          <a:endParaRPr lang="en-US"/>
        </a:p>
      </dgm:t>
    </dgm:pt>
    <dgm:pt modelId="{DF02A56A-D31C-4500-8B6B-5DCED7717026}" type="sibTrans" cxnId="{5D273F46-B3CF-4D89-9A6F-8E3BDB8FFB04}">
      <dgm:prSet/>
      <dgm:spPr/>
      <dgm:t>
        <a:bodyPr/>
        <a:lstStyle/>
        <a:p>
          <a:endParaRPr lang="en-US"/>
        </a:p>
      </dgm:t>
    </dgm:pt>
    <dgm:pt modelId="{7018E6EC-A85D-4F5C-8896-E1CA51AD5AC0}">
      <dgm:prSet/>
      <dgm:spPr/>
      <dgm:t>
        <a:bodyPr/>
        <a:lstStyle/>
        <a:p>
          <a:pPr>
            <a:lnSpc>
              <a:spcPct val="100000"/>
            </a:lnSpc>
          </a:pPr>
          <a:r>
            <a:rPr lang="en-US"/>
            <a:t>Describe the specific problem</a:t>
          </a:r>
        </a:p>
      </dgm:t>
    </dgm:pt>
    <dgm:pt modelId="{88114D2A-A987-4540-8554-D91361FC4AFB}" type="parTrans" cxnId="{1AAB8FF3-1629-4F6F-9043-44139ADAAC62}">
      <dgm:prSet/>
      <dgm:spPr/>
      <dgm:t>
        <a:bodyPr/>
        <a:lstStyle/>
        <a:p>
          <a:endParaRPr lang="en-US"/>
        </a:p>
      </dgm:t>
    </dgm:pt>
    <dgm:pt modelId="{D454338C-750F-4ED8-80BD-507EF4761619}" type="sibTrans" cxnId="{1AAB8FF3-1629-4F6F-9043-44139ADAAC62}">
      <dgm:prSet/>
      <dgm:spPr/>
      <dgm:t>
        <a:bodyPr/>
        <a:lstStyle/>
        <a:p>
          <a:endParaRPr lang="en-US"/>
        </a:p>
      </dgm:t>
    </dgm:pt>
    <dgm:pt modelId="{1D55F73B-FB86-46FB-B616-00D210267888}">
      <dgm:prSet/>
      <dgm:spPr/>
      <dgm:t>
        <a:bodyPr/>
        <a:lstStyle/>
        <a:p>
          <a:pPr>
            <a:lnSpc>
              <a:spcPct val="100000"/>
            </a:lnSpc>
          </a:pPr>
          <a:r>
            <a:rPr lang="en-US"/>
            <a:t>Outline how you will solve/have solved the problem</a:t>
          </a:r>
        </a:p>
      </dgm:t>
    </dgm:pt>
    <dgm:pt modelId="{26DC75A6-7C02-4ECC-BA58-CDB8E91581DB}" type="parTrans" cxnId="{289F2A35-E0E3-45DF-B7EB-5E271C1684E3}">
      <dgm:prSet/>
      <dgm:spPr/>
      <dgm:t>
        <a:bodyPr/>
        <a:lstStyle/>
        <a:p>
          <a:endParaRPr lang="en-US"/>
        </a:p>
      </dgm:t>
    </dgm:pt>
    <dgm:pt modelId="{3BD07138-9C9F-4081-BCB8-334AEC4880D5}" type="sibTrans" cxnId="{289F2A35-E0E3-45DF-B7EB-5E271C1684E3}">
      <dgm:prSet/>
      <dgm:spPr/>
      <dgm:t>
        <a:bodyPr/>
        <a:lstStyle/>
        <a:p>
          <a:endParaRPr lang="en-US"/>
        </a:p>
      </dgm:t>
    </dgm:pt>
    <dgm:pt modelId="{7DABFB3B-6BAF-4F1A-8A00-F24525C3141F}">
      <dgm:prSet/>
      <dgm:spPr/>
      <dgm:t>
        <a:bodyPr/>
        <a:lstStyle/>
        <a:p>
          <a:pPr>
            <a:lnSpc>
              <a:spcPct val="100000"/>
            </a:lnSpc>
            <a:defRPr b="1"/>
          </a:pPr>
          <a:r>
            <a:rPr lang="en-US" b="1"/>
            <a:t>Middle </a:t>
          </a:r>
          <a:endParaRPr lang="en-US"/>
        </a:p>
      </dgm:t>
    </dgm:pt>
    <dgm:pt modelId="{CA418C21-EBCC-4E41-BB70-D2705804314D}" type="parTrans" cxnId="{B1CF79FE-84E8-44B2-AF8F-D2D4DB6BC1E1}">
      <dgm:prSet/>
      <dgm:spPr/>
      <dgm:t>
        <a:bodyPr/>
        <a:lstStyle/>
        <a:p>
          <a:endParaRPr lang="en-US"/>
        </a:p>
      </dgm:t>
    </dgm:pt>
    <dgm:pt modelId="{49E0237E-52EA-4A49-B309-6FDA27460702}" type="sibTrans" cxnId="{B1CF79FE-84E8-44B2-AF8F-D2D4DB6BC1E1}">
      <dgm:prSet/>
      <dgm:spPr/>
      <dgm:t>
        <a:bodyPr/>
        <a:lstStyle/>
        <a:p>
          <a:endParaRPr lang="en-US"/>
        </a:p>
      </dgm:t>
    </dgm:pt>
    <dgm:pt modelId="{77DD1464-93C3-4F13-8E6B-7E8FF062E98E}">
      <dgm:prSet/>
      <dgm:spPr/>
      <dgm:t>
        <a:bodyPr/>
        <a:lstStyle/>
        <a:p>
          <a:pPr>
            <a:lnSpc>
              <a:spcPct val="100000"/>
            </a:lnSpc>
          </a:pPr>
          <a:r>
            <a:rPr lang="en-US"/>
            <a:t>Discuss the main points of your research - aim for 3-5 key objectives or findings</a:t>
          </a:r>
        </a:p>
      </dgm:t>
    </dgm:pt>
    <dgm:pt modelId="{0AECBA59-14B9-4864-AC0D-989070708504}" type="parTrans" cxnId="{D4B7A6BA-9A4A-4D5F-8338-C6CE820D5CC8}">
      <dgm:prSet/>
      <dgm:spPr/>
      <dgm:t>
        <a:bodyPr/>
        <a:lstStyle/>
        <a:p>
          <a:endParaRPr lang="en-US"/>
        </a:p>
      </dgm:t>
    </dgm:pt>
    <dgm:pt modelId="{105BAE27-8534-463B-8781-A42390B413A0}" type="sibTrans" cxnId="{D4B7A6BA-9A4A-4D5F-8338-C6CE820D5CC8}">
      <dgm:prSet/>
      <dgm:spPr/>
      <dgm:t>
        <a:bodyPr/>
        <a:lstStyle/>
        <a:p>
          <a:endParaRPr lang="en-US"/>
        </a:p>
      </dgm:t>
    </dgm:pt>
    <dgm:pt modelId="{C67C5DAD-FED1-441A-B153-FE55BE10C3EE}">
      <dgm:prSet/>
      <dgm:spPr/>
      <dgm:t>
        <a:bodyPr/>
        <a:lstStyle/>
        <a:p>
          <a:pPr>
            <a:lnSpc>
              <a:spcPct val="100000"/>
            </a:lnSpc>
          </a:pPr>
          <a:r>
            <a:rPr lang="en-US"/>
            <a:t>Focus on the details that your audience will be interested in</a:t>
          </a:r>
        </a:p>
      </dgm:t>
    </dgm:pt>
    <dgm:pt modelId="{28A0AAF2-972B-41F8-B60E-55A465AA2EBE}" type="parTrans" cxnId="{DBED6092-3707-4520-A33C-4B813B422FFF}">
      <dgm:prSet/>
      <dgm:spPr/>
      <dgm:t>
        <a:bodyPr/>
        <a:lstStyle/>
        <a:p>
          <a:endParaRPr lang="en-US"/>
        </a:p>
      </dgm:t>
    </dgm:pt>
    <dgm:pt modelId="{7E69A93E-78A8-4AD7-A59A-AF0B0209C472}" type="sibTrans" cxnId="{DBED6092-3707-4520-A33C-4B813B422FFF}">
      <dgm:prSet/>
      <dgm:spPr/>
      <dgm:t>
        <a:bodyPr/>
        <a:lstStyle/>
        <a:p>
          <a:endParaRPr lang="en-US"/>
        </a:p>
      </dgm:t>
    </dgm:pt>
    <dgm:pt modelId="{9EBD19B6-35BC-43E1-B11A-D3B497B7CFB8}">
      <dgm:prSet/>
      <dgm:spPr/>
      <dgm:t>
        <a:bodyPr/>
        <a:lstStyle/>
        <a:p>
          <a:pPr>
            <a:lnSpc>
              <a:spcPct val="100000"/>
            </a:lnSpc>
            <a:defRPr b="1"/>
          </a:pPr>
          <a:r>
            <a:rPr lang="en-US" b="1"/>
            <a:t>End</a:t>
          </a:r>
          <a:endParaRPr lang="en-US"/>
        </a:p>
      </dgm:t>
    </dgm:pt>
    <dgm:pt modelId="{ED5F24EC-F739-408D-956E-29A6B7EA6A18}" type="parTrans" cxnId="{594BB9E8-8092-434B-805A-B26A83FBD3F4}">
      <dgm:prSet/>
      <dgm:spPr/>
      <dgm:t>
        <a:bodyPr/>
        <a:lstStyle/>
        <a:p>
          <a:endParaRPr lang="en-US"/>
        </a:p>
      </dgm:t>
    </dgm:pt>
    <dgm:pt modelId="{78CE8F87-B4BF-47EC-9167-683A5394034D}" type="sibTrans" cxnId="{594BB9E8-8092-434B-805A-B26A83FBD3F4}">
      <dgm:prSet/>
      <dgm:spPr/>
      <dgm:t>
        <a:bodyPr/>
        <a:lstStyle/>
        <a:p>
          <a:endParaRPr lang="en-US"/>
        </a:p>
      </dgm:t>
    </dgm:pt>
    <dgm:pt modelId="{E2F909BB-532C-4B49-B75D-6E1A08B31342}">
      <dgm:prSet/>
      <dgm:spPr/>
      <dgm:t>
        <a:bodyPr/>
        <a:lstStyle/>
        <a:p>
          <a:pPr>
            <a:lnSpc>
              <a:spcPct val="100000"/>
            </a:lnSpc>
          </a:pPr>
          <a:r>
            <a:rPr lang="en-US"/>
            <a:t>Summarise the presentation</a:t>
          </a:r>
        </a:p>
      </dgm:t>
    </dgm:pt>
    <dgm:pt modelId="{DE7E61F4-068D-45ED-AF20-9A1A2EB633CE}" type="parTrans" cxnId="{8CEE24B3-DB2D-420A-B82E-839EEB067908}">
      <dgm:prSet/>
      <dgm:spPr/>
      <dgm:t>
        <a:bodyPr/>
        <a:lstStyle/>
        <a:p>
          <a:endParaRPr lang="en-US"/>
        </a:p>
      </dgm:t>
    </dgm:pt>
    <dgm:pt modelId="{E046F709-C63D-46AC-9C90-14E49CF24488}" type="sibTrans" cxnId="{8CEE24B3-DB2D-420A-B82E-839EEB067908}">
      <dgm:prSet/>
      <dgm:spPr/>
      <dgm:t>
        <a:bodyPr/>
        <a:lstStyle/>
        <a:p>
          <a:endParaRPr lang="en-US"/>
        </a:p>
      </dgm:t>
    </dgm:pt>
    <dgm:pt modelId="{8BB8C413-44A5-41E2-B6FF-C136B14E0BD2}">
      <dgm:prSet/>
      <dgm:spPr/>
      <dgm:t>
        <a:bodyPr/>
        <a:lstStyle/>
        <a:p>
          <a:pPr>
            <a:lnSpc>
              <a:spcPct val="100000"/>
            </a:lnSpc>
          </a:pPr>
          <a:r>
            <a:rPr lang="en-US"/>
            <a:t>Deliver your take home message</a:t>
          </a:r>
        </a:p>
      </dgm:t>
    </dgm:pt>
    <dgm:pt modelId="{69C6B868-D68C-4E26-AE61-C758142CBB8A}" type="parTrans" cxnId="{BBC1FF65-F590-4C84-A0E7-4E376D0FBCBE}">
      <dgm:prSet/>
      <dgm:spPr/>
      <dgm:t>
        <a:bodyPr/>
        <a:lstStyle/>
        <a:p>
          <a:endParaRPr lang="en-US"/>
        </a:p>
      </dgm:t>
    </dgm:pt>
    <dgm:pt modelId="{CEC66BC7-DC56-4A6D-940B-3AFE4111BE67}" type="sibTrans" cxnId="{BBC1FF65-F590-4C84-A0E7-4E376D0FBCBE}">
      <dgm:prSet/>
      <dgm:spPr/>
      <dgm:t>
        <a:bodyPr/>
        <a:lstStyle/>
        <a:p>
          <a:endParaRPr lang="en-US"/>
        </a:p>
      </dgm:t>
    </dgm:pt>
    <dgm:pt modelId="{BA3F1A48-3F9B-4EE6-BB00-5088685B9243}">
      <dgm:prSet/>
      <dgm:spPr/>
      <dgm:t>
        <a:bodyPr/>
        <a:lstStyle/>
        <a:p>
          <a:pPr>
            <a:lnSpc>
              <a:spcPct val="100000"/>
            </a:lnSpc>
          </a:pPr>
          <a:r>
            <a:rPr lang="en-US"/>
            <a:t>Lead the audience to the next steps</a:t>
          </a:r>
        </a:p>
      </dgm:t>
    </dgm:pt>
    <dgm:pt modelId="{517F9DC3-9021-4D45-A203-579AC1140B55}" type="parTrans" cxnId="{778610E1-682E-4297-9B88-79DE4151CF50}">
      <dgm:prSet/>
      <dgm:spPr/>
      <dgm:t>
        <a:bodyPr/>
        <a:lstStyle/>
        <a:p>
          <a:endParaRPr lang="en-US"/>
        </a:p>
      </dgm:t>
    </dgm:pt>
    <dgm:pt modelId="{E689C5D4-1AF0-4CF0-8C08-15852517F3CE}" type="sibTrans" cxnId="{778610E1-682E-4297-9B88-79DE4151CF50}">
      <dgm:prSet/>
      <dgm:spPr/>
      <dgm:t>
        <a:bodyPr/>
        <a:lstStyle/>
        <a:p>
          <a:endParaRPr lang="en-US"/>
        </a:p>
      </dgm:t>
    </dgm:pt>
    <dgm:pt modelId="{F23EACD0-12C4-4A9A-924E-75BACD060F67}" type="pres">
      <dgm:prSet presAssocID="{41376BF6-DD13-47A9-8A1D-E6387B927153}" presName="root" presStyleCnt="0">
        <dgm:presLayoutVars>
          <dgm:dir/>
          <dgm:resizeHandles val="exact"/>
        </dgm:presLayoutVars>
      </dgm:prSet>
      <dgm:spPr/>
    </dgm:pt>
    <dgm:pt modelId="{754B2AAB-C576-4E6E-808F-53E0900A7889}" type="pres">
      <dgm:prSet presAssocID="{79828DA6-AF8C-4CD9-8B58-2F043C541747}" presName="compNode" presStyleCnt="0"/>
      <dgm:spPr/>
    </dgm:pt>
    <dgm:pt modelId="{81AC1EA5-D81E-4970-BAED-FA3D135ADDEC}" type="pres">
      <dgm:prSet presAssocID="{79828DA6-AF8C-4CD9-8B58-2F043C54174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F31B4C99-FE88-4A9B-B1BB-41A46F78EFAF}" type="pres">
      <dgm:prSet presAssocID="{79828DA6-AF8C-4CD9-8B58-2F043C541747}" presName="iconSpace" presStyleCnt="0"/>
      <dgm:spPr/>
    </dgm:pt>
    <dgm:pt modelId="{B679F2CE-92A2-49EA-ABAC-C49148B44AD2}" type="pres">
      <dgm:prSet presAssocID="{79828DA6-AF8C-4CD9-8B58-2F043C541747}" presName="parTx" presStyleLbl="revTx" presStyleIdx="0" presStyleCnt="6">
        <dgm:presLayoutVars>
          <dgm:chMax val="0"/>
          <dgm:chPref val="0"/>
        </dgm:presLayoutVars>
      </dgm:prSet>
      <dgm:spPr/>
    </dgm:pt>
    <dgm:pt modelId="{52AD8685-45B0-4555-AFD4-473D537518D3}" type="pres">
      <dgm:prSet presAssocID="{79828DA6-AF8C-4CD9-8B58-2F043C541747}" presName="txSpace" presStyleCnt="0"/>
      <dgm:spPr/>
    </dgm:pt>
    <dgm:pt modelId="{3997F53F-FA3B-40DE-8100-3FE61D65C6E4}" type="pres">
      <dgm:prSet presAssocID="{79828DA6-AF8C-4CD9-8B58-2F043C541747}" presName="desTx" presStyleLbl="revTx" presStyleIdx="1" presStyleCnt="6">
        <dgm:presLayoutVars/>
      </dgm:prSet>
      <dgm:spPr/>
    </dgm:pt>
    <dgm:pt modelId="{9044AA32-E572-4443-BE84-E36166536854}" type="pres">
      <dgm:prSet presAssocID="{C49011B7-AE6A-434D-B811-C1E2F694B510}" presName="sibTrans" presStyleCnt="0"/>
      <dgm:spPr/>
    </dgm:pt>
    <dgm:pt modelId="{41C26EDF-9E4A-4BB8-8978-51652EBD03DE}" type="pres">
      <dgm:prSet presAssocID="{7DABFB3B-6BAF-4F1A-8A00-F24525C3141F}" presName="compNode" presStyleCnt="0"/>
      <dgm:spPr/>
    </dgm:pt>
    <dgm:pt modelId="{20D6CAC3-F226-404F-BF4E-A990FC4C2F15}" type="pres">
      <dgm:prSet presAssocID="{7DABFB3B-6BAF-4F1A-8A00-F24525C3141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rget Audience"/>
        </a:ext>
      </dgm:extLst>
    </dgm:pt>
    <dgm:pt modelId="{02818A4E-F046-4096-8024-66886004DF81}" type="pres">
      <dgm:prSet presAssocID="{7DABFB3B-6BAF-4F1A-8A00-F24525C3141F}" presName="iconSpace" presStyleCnt="0"/>
      <dgm:spPr/>
    </dgm:pt>
    <dgm:pt modelId="{08A3A574-BA52-4A76-9877-BA18C11E0C9E}" type="pres">
      <dgm:prSet presAssocID="{7DABFB3B-6BAF-4F1A-8A00-F24525C3141F}" presName="parTx" presStyleLbl="revTx" presStyleIdx="2" presStyleCnt="6">
        <dgm:presLayoutVars>
          <dgm:chMax val="0"/>
          <dgm:chPref val="0"/>
        </dgm:presLayoutVars>
      </dgm:prSet>
      <dgm:spPr/>
    </dgm:pt>
    <dgm:pt modelId="{9217919A-4C39-49D1-AE9E-7B5F6F0B530F}" type="pres">
      <dgm:prSet presAssocID="{7DABFB3B-6BAF-4F1A-8A00-F24525C3141F}" presName="txSpace" presStyleCnt="0"/>
      <dgm:spPr/>
    </dgm:pt>
    <dgm:pt modelId="{DE469349-9899-4D4A-AAAB-B26CEA3DC7B5}" type="pres">
      <dgm:prSet presAssocID="{7DABFB3B-6BAF-4F1A-8A00-F24525C3141F}" presName="desTx" presStyleLbl="revTx" presStyleIdx="3" presStyleCnt="6">
        <dgm:presLayoutVars/>
      </dgm:prSet>
      <dgm:spPr/>
    </dgm:pt>
    <dgm:pt modelId="{C760F84C-193D-4EFF-A102-6A02597C966D}" type="pres">
      <dgm:prSet presAssocID="{49E0237E-52EA-4A49-B309-6FDA27460702}" presName="sibTrans" presStyleCnt="0"/>
      <dgm:spPr/>
    </dgm:pt>
    <dgm:pt modelId="{2166C75E-3A8C-4D62-8059-A83AACCFC72E}" type="pres">
      <dgm:prSet presAssocID="{9EBD19B6-35BC-43E1-B11A-D3B497B7CFB8}" presName="compNode" presStyleCnt="0"/>
      <dgm:spPr/>
    </dgm:pt>
    <dgm:pt modelId="{A3278B49-351F-401A-BF29-C13A0A5CC89E}" type="pres">
      <dgm:prSet presAssocID="{9EBD19B6-35BC-43E1-B11A-D3B497B7CFB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5670C9CA-A1F0-428B-BE8D-9D8FBCCE0285}" type="pres">
      <dgm:prSet presAssocID="{9EBD19B6-35BC-43E1-B11A-D3B497B7CFB8}" presName="iconSpace" presStyleCnt="0"/>
      <dgm:spPr/>
    </dgm:pt>
    <dgm:pt modelId="{F3F3AB2A-AEF7-4E1A-A648-82421E98888C}" type="pres">
      <dgm:prSet presAssocID="{9EBD19B6-35BC-43E1-B11A-D3B497B7CFB8}" presName="parTx" presStyleLbl="revTx" presStyleIdx="4" presStyleCnt="6">
        <dgm:presLayoutVars>
          <dgm:chMax val="0"/>
          <dgm:chPref val="0"/>
        </dgm:presLayoutVars>
      </dgm:prSet>
      <dgm:spPr/>
    </dgm:pt>
    <dgm:pt modelId="{55581590-39A2-446A-AA18-98E0FE187489}" type="pres">
      <dgm:prSet presAssocID="{9EBD19B6-35BC-43E1-B11A-D3B497B7CFB8}" presName="txSpace" presStyleCnt="0"/>
      <dgm:spPr/>
    </dgm:pt>
    <dgm:pt modelId="{AA60FF42-8210-4035-BE0E-B3939399D8D1}" type="pres">
      <dgm:prSet presAssocID="{9EBD19B6-35BC-43E1-B11A-D3B497B7CFB8}" presName="desTx" presStyleLbl="revTx" presStyleIdx="5" presStyleCnt="6">
        <dgm:presLayoutVars/>
      </dgm:prSet>
      <dgm:spPr/>
    </dgm:pt>
  </dgm:ptLst>
  <dgm:cxnLst>
    <dgm:cxn modelId="{D11AC404-E480-426B-948F-21D2D46ECB6D}" type="presOf" srcId="{1D55F73B-FB86-46FB-B616-00D210267888}" destId="{3997F53F-FA3B-40DE-8100-3FE61D65C6E4}" srcOrd="0" destOrd="3" presId="urn:microsoft.com/office/officeart/2018/5/layout/CenteredIconLabelDescriptionList"/>
    <dgm:cxn modelId="{F15C050F-2007-46BA-AFA7-118DFA56C4D4}" type="presOf" srcId="{F0C8FBC6-F3F2-4907-8F4C-4DDEF0472114}" destId="{3997F53F-FA3B-40DE-8100-3FE61D65C6E4}" srcOrd="0" destOrd="0" presId="urn:microsoft.com/office/officeart/2018/5/layout/CenteredIconLabelDescriptionList"/>
    <dgm:cxn modelId="{8742EE11-81E9-4710-A7CB-7FB6865E7C54}" type="presOf" srcId="{7018E6EC-A85D-4F5C-8896-E1CA51AD5AC0}" destId="{3997F53F-FA3B-40DE-8100-3FE61D65C6E4}" srcOrd="0" destOrd="2" presId="urn:microsoft.com/office/officeart/2018/5/layout/CenteredIconLabelDescriptionList"/>
    <dgm:cxn modelId="{7FC9651C-C07D-4D78-8D9E-B191B44F7073}" type="presOf" srcId="{8BB8C413-44A5-41E2-B6FF-C136B14E0BD2}" destId="{AA60FF42-8210-4035-BE0E-B3939399D8D1}" srcOrd="0" destOrd="1" presId="urn:microsoft.com/office/officeart/2018/5/layout/CenteredIconLabelDescriptionList"/>
    <dgm:cxn modelId="{289F2A35-E0E3-45DF-B7EB-5E271C1684E3}" srcId="{79828DA6-AF8C-4CD9-8B58-2F043C541747}" destId="{1D55F73B-FB86-46FB-B616-00D210267888}" srcOrd="3" destOrd="0" parTransId="{26DC75A6-7C02-4ECC-BA58-CDB8E91581DB}" sibTransId="{3BD07138-9C9F-4081-BCB8-334AEC4880D5}"/>
    <dgm:cxn modelId="{F6F1583B-FC6C-4A8F-8945-954C0A4A2944}" type="presOf" srcId="{BA3F1A48-3F9B-4EE6-BB00-5088685B9243}" destId="{AA60FF42-8210-4035-BE0E-B3939399D8D1}" srcOrd="0" destOrd="2" presId="urn:microsoft.com/office/officeart/2018/5/layout/CenteredIconLabelDescriptionList"/>
    <dgm:cxn modelId="{E7CCF462-E767-4008-ADB5-4B0A0CD710C4}" type="presOf" srcId="{9EBD19B6-35BC-43E1-B11A-D3B497B7CFB8}" destId="{F3F3AB2A-AEF7-4E1A-A648-82421E98888C}" srcOrd="0" destOrd="0" presId="urn:microsoft.com/office/officeart/2018/5/layout/CenteredIconLabelDescriptionList"/>
    <dgm:cxn modelId="{BBC1FF65-F590-4C84-A0E7-4E376D0FBCBE}" srcId="{9EBD19B6-35BC-43E1-B11A-D3B497B7CFB8}" destId="{8BB8C413-44A5-41E2-B6FF-C136B14E0BD2}" srcOrd="1" destOrd="0" parTransId="{69C6B868-D68C-4E26-AE61-C758142CBB8A}" sibTransId="{CEC66BC7-DC56-4A6D-940B-3AFE4111BE67}"/>
    <dgm:cxn modelId="{5D273F46-B3CF-4D89-9A6F-8E3BDB8FFB04}" srcId="{79828DA6-AF8C-4CD9-8B58-2F043C541747}" destId="{46F54320-751A-4868-9E8E-ABBB0F49676C}" srcOrd="1" destOrd="0" parTransId="{E6E464D2-88B7-4A5B-92CB-6BB840D83301}" sibTransId="{DF02A56A-D31C-4500-8B6B-5DCED7717026}"/>
    <dgm:cxn modelId="{A60DF967-4AC9-46C7-92B2-48FCEE402290}" type="presOf" srcId="{E2F909BB-532C-4B49-B75D-6E1A08B31342}" destId="{AA60FF42-8210-4035-BE0E-B3939399D8D1}" srcOrd="0" destOrd="0" presId="urn:microsoft.com/office/officeart/2018/5/layout/CenteredIconLabelDescriptionList"/>
    <dgm:cxn modelId="{A5F7F37C-C06B-4892-8D0A-1C89054FCFE7}" srcId="{41376BF6-DD13-47A9-8A1D-E6387B927153}" destId="{79828DA6-AF8C-4CD9-8B58-2F043C541747}" srcOrd="0" destOrd="0" parTransId="{6D90B96A-A4A5-4EA7-9DFF-1804F5116F79}" sibTransId="{C49011B7-AE6A-434D-B811-C1E2F694B510}"/>
    <dgm:cxn modelId="{DBED6092-3707-4520-A33C-4B813B422FFF}" srcId="{7DABFB3B-6BAF-4F1A-8A00-F24525C3141F}" destId="{C67C5DAD-FED1-441A-B153-FE55BE10C3EE}" srcOrd="1" destOrd="0" parTransId="{28A0AAF2-972B-41F8-B60E-55A465AA2EBE}" sibTransId="{7E69A93E-78A8-4AD7-A59A-AF0B0209C472}"/>
    <dgm:cxn modelId="{7681ED94-49A2-4DFF-A953-F0A9EC4AB6BB}" type="presOf" srcId="{7DABFB3B-6BAF-4F1A-8A00-F24525C3141F}" destId="{08A3A574-BA52-4A76-9877-BA18C11E0C9E}" srcOrd="0" destOrd="0" presId="urn:microsoft.com/office/officeart/2018/5/layout/CenteredIconLabelDescriptionList"/>
    <dgm:cxn modelId="{8CEE24B3-DB2D-420A-B82E-839EEB067908}" srcId="{9EBD19B6-35BC-43E1-B11A-D3B497B7CFB8}" destId="{E2F909BB-532C-4B49-B75D-6E1A08B31342}" srcOrd="0" destOrd="0" parTransId="{DE7E61F4-068D-45ED-AF20-9A1A2EB633CE}" sibTransId="{E046F709-C63D-46AC-9C90-14E49CF24488}"/>
    <dgm:cxn modelId="{D4B7A6BA-9A4A-4D5F-8338-C6CE820D5CC8}" srcId="{7DABFB3B-6BAF-4F1A-8A00-F24525C3141F}" destId="{77DD1464-93C3-4F13-8E6B-7E8FF062E98E}" srcOrd="0" destOrd="0" parTransId="{0AECBA59-14B9-4864-AC0D-989070708504}" sibTransId="{105BAE27-8534-463B-8781-A42390B413A0}"/>
    <dgm:cxn modelId="{93E3C0BB-F30D-4FF1-B70A-FD08FFD101E0}" type="presOf" srcId="{79828DA6-AF8C-4CD9-8B58-2F043C541747}" destId="{B679F2CE-92A2-49EA-ABAC-C49148B44AD2}" srcOrd="0" destOrd="0" presId="urn:microsoft.com/office/officeart/2018/5/layout/CenteredIconLabelDescriptionList"/>
    <dgm:cxn modelId="{2F7538CD-9209-4C6E-BA2F-F46A79BEAC0F}" srcId="{79828DA6-AF8C-4CD9-8B58-2F043C541747}" destId="{F0C8FBC6-F3F2-4907-8F4C-4DDEF0472114}" srcOrd="0" destOrd="0" parTransId="{6B80AB67-C401-4BE6-BF62-BFD533A43D54}" sibTransId="{8BBFB021-428A-4320-9DB0-9004CF38B46D}"/>
    <dgm:cxn modelId="{8B5619CF-80E4-4699-9896-934F440E6AE0}" type="presOf" srcId="{C67C5DAD-FED1-441A-B153-FE55BE10C3EE}" destId="{DE469349-9899-4D4A-AAAB-B26CEA3DC7B5}" srcOrd="0" destOrd="1" presId="urn:microsoft.com/office/officeart/2018/5/layout/CenteredIconLabelDescriptionList"/>
    <dgm:cxn modelId="{431D3FD6-498F-4257-B8C7-D4BCAA8D8F99}" type="presOf" srcId="{41376BF6-DD13-47A9-8A1D-E6387B927153}" destId="{F23EACD0-12C4-4A9A-924E-75BACD060F67}" srcOrd="0" destOrd="0" presId="urn:microsoft.com/office/officeart/2018/5/layout/CenteredIconLabelDescriptionList"/>
    <dgm:cxn modelId="{778610E1-682E-4297-9B88-79DE4151CF50}" srcId="{9EBD19B6-35BC-43E1-B11A-D3B497B7CFB8}" destId="{BA3F1A48-3F9B-4EE6-BB00-5088685B9243}" srcOrd="2" destOrd="0" parTransId="{517F9DC3-9021-4D45-A203-579AC1140B55}" sibTransId="{E689C5D4-1AF0-4CF0-8C08-15852517F3CE}"/>
    <dgm:cxn modelId="{594BB9E8-8092-434B-805A-B26A83FBD3F4}" srcId="{41376BF6-DD13-47A9-8A1D-E6387B927153}" destId="{9EBD19B6-35BC-43E1-B11A-D3B497B7CFB8}" srcOrd="2" destOrd="0" parTransId="{ED5F24EC-F739-408D-956E-29A6B7EA6A18}" sibTransId="{78CE8F87-B4BF-47EC-9167-683A5394034D}"/>
    <dgm:cxn modelId="{AB1F49EB-3ABE-4EFF-9896-6090797CD5EB}" type="presOf" srcId="{77DD1464-93C3-4F13-8E6B-7E8FF062E98E}" destId="{DE469349-9899-4D4A-AAAB-B26CEA3DC7B5}" srcOrd="0" destOrd="0" presId="urn:microsoft.com/office/officeart/2018/5/layout/CenteredIconLabelDescriptionList"/>
    <dgm:cxn modelId="{1AAB8FF3-1629-4F6F-9043-44139ADAAC62}" srcId="{79828DA6-AF8C-4CD9-8B58-2F043C541747}" destId="{7018E6EC-A85D-4F5C-8896-E1CA51AD5AC0}" srcOrd="2" destOrd="0" parTransId="{88114D2A-A987-4540-8554-D91361FC4AFB}" sibTransId="{D454338C-750F-4ED8-80BD-507EF4761619}"/>
    <dgm:cxn modelId="{B1CF79FE-84E8-44B2-AF8F-D2D4DB6BC1E1}" srcId="{41376BF6-DD13-47A9-8A1D-E6387B927153}" destId="{7DABFB3B-6BAF-4F1A-8A00-F24525C3141F}" srcOrd="1" destOrd="0" parTransId="{CA418C21-EBCC-4E41-BB70-D2705804314D}" sibTransId="{49E0237E-52EA-4A49-B309-6FDA27460702}"/>
    <dgm:cxn modelId="{D44CCDFF-1AF8-47E8-A740-B1EB3F0450D4}" type="presOf" srcId="{46F54320-751A-4868-9E8E-ABBB0F49676C}" destId="{3997F53F-FA3B-40DE-8100-3FE61D65C6E4}" srcOrd="0" destOrd="1" presId="urn:microsoft.com/office/officeart/2018/5/layout/CenteredIconLabelDescriptionList"/>
    <dgm:cxn modelId="{F55FF047-BC61-4DB9-90EF-28EB836A614A}" type="presParOf" srcId="{F23EACD0-12C4-4A9A-924E-75BACD060F67}" destId="{754B2AAB-C576-4E6E-808F-53E0900A7889}" srcOrd="0" destOrd="0" presId="urn:microsoft.com/office/officeart/2018/5/layout/CenteredIconLabelDescriptionList"/>
    <dgm:cxn modelId="{3782D06A-BCD3-4C15-B659-A4AD7D8BAB53}" type="presParOf" srcId="{754B2AAB-C576-4E6E-808F-53E0900A7889}" destId="{81AC1EA5-D81E-4970-BAED-FA3D135ADDEC}" srcOrd="0" destOrd="0" presId="urn:microsoft.com/office/officeart/2018/5/layout/CenteredIconLabelDescriptionList"/>
    <dgm:cxn modelId="{5F2FC876-96D5-48A4-A0F3-5348BFAA0964}" type="presParOf" srcId="{754B2AAB-C576-4E6E-808F-53E0900A7889}" destId="{F31B4C99-FE88-4A9B-B1BB-41A46F78EFAF}" srcOrd="1" destOrd="0" presId="urn:microsoft.com/office/officeart/2018/5/layout/CenteredIconLabelDescriptionList"/>
    <dgm:cxn modelId="{7601D139-6D0B-43E5-9818-26C682F9D891}" type="presParOf" srcId="{754B2AAB-C576-4E6E-808F-53E0900A7889}" destId="{B679F2CE-92A2-49EA-ABAC-C49148B44AD2}" srcOrd="2" destOrd="0" presId="urn:microsoft.com/office/officeart/2018/5/layout/CenteredIconLabelDescriptionList"/>
    <dgm:cxn modelId="{34C59DA4-E51C-4D59-B0B2-C874620D0DCB}" type="presParOf" srcId="{754B2AAB-C576-4E6E-808F-53E0900A7889}" destId="{52AD8685-45B0-4555-AFD4-473D537518D3}" srcOrd="3" destOrd="0" presId="urn:microsoft.com/office/officeart/2018/5/layout/CenteredIconLabelDescriptionList"/>
    <dgm:cxn modelId="{4A423056-CBF5-458E-8783-48C84C8BA8B5}" type="presParOf" srcId="{754B2AAB-C576-4E6E-808F-53E0900A7889}" destId="{3997F53F-FA3B-40DE-8100-3FE61D65C6E4}" srcOrd="4" destOrd="0" presId="urn:microsoft.com/office/officeart/2018/5/layout/CenteredIconLabelDescriptionList"/>
    <dgm:cxn modelId="{44AC27B7-6906-48B8-AED5-FCE4DBF85752}" type="presParOf" srcId="{F23EACD0-12C4-4A9A-924E-75BACD060F67}" destId="{9044AA32-E572-4443-BE84-E36166536854}" srcOrd="1" destOrd="0" presId="urn:microsoft.com/office/officeart/2018/5/layout/CenteredIconLabelDescriptionList"/>
    <dgm:cxn modelId="{4EA48C67-18A1-4E12-913C-A574A15D4108}" type="presParOf" srcId="{F23EACD0-12C4-4A9A-924E-75BACD060F67}" destId="{41C26EDF-9E4A-4BB8-8978-51652EBD03DE}" srcOrd="2" destOrd="0" presId="urn:microsoft.com/office/officeart/2018/5/layout/CenteredIconLabelDescriptionList"/>
    <dgm:cxn modelId="{BD9B117C-2050-4095-8DB2-2A36CF8F5494}" type="presParOf" srcId="{41C26EDF-9E4A-4BB8-8978-51652EBD03DE}" destId="{20D6CAC3-F226-404F-BF4E-A990FC4C2F15}" srcOrd="0" destOrd="0" presId="urn:microsoft.com/office/officeart/2018/5/layout/CenteredIconLabelDescriptionList"/>
    <dgm:cxn modelId="{EE76F284-339A-4E38-B7EB-DD72A94EE13C}" type="presParOf" srcId="{41C26EDF-9E4A-4BB8-8978-51652EBD03DE}" destId="{02818A4E-F046-4096-8024-66886004DF81}" srcOrd="1" destOrd="0" presId="urn:microsoft.com/office/officeart/2018/5/layout/CenteredIconLabelDescriptionList"/>
    <dgm:cxn modelId="{F1700EF2-73FB-4372-8F05-B39E369087BD}" type="presParOf" srcId="{41C26EDF-9E4A-4BB8-8978-51652EBD03DE}" destId="{08A3A574-BA52-4A76-9877-BA18C11E0C9E}" srcOrd="2" destOrd="0" presId="urn:microsoft.com/office/officeart/2018/5/layout/CenteredIconLabelDescriptionList"/>
    <dgm:cxn modelId="{1C441861-76CA-44A5-AC0C-A934AEB5595E}" type="presParOf" srcId="{41C26EDF-9E4A-4BB8-8978-51652EBD03DE}" destId="{9217919A-4C39-49D1-AE9E-7B5F6F0B530F}" srcOrd="3" destOrd="0" presId="urn:microsoft.com/office/officeart/2018/5/layout/CenteredIconLabelDescriptionList"/>
    <dgm:cxn modelId="{8EDD793D-DDAA-423C-A476-3615B4876A99}" type="presParOf" srcId="{41C26EDF-9E4A-4BB8-8978-51652EBD03DE}" destId="{DE469349-9899-4D4A-AAAB-B26CEA3DC7B5}" srcOrd="4" destOrd="0" presId="urn:microsoft.com/office/officeart/2018/5/layout/CenteredIconLabelDescriptionList"/>
    <dgm:cxn modelId="{34819F7B-D03A-4A0E-866A-6718BE81860F}" type="presParOf" srcId="{F23EACD0-12C4-4A9A-924E-75BACD060F67}" destId="{C760F84C-193D-4EFF-A102-6A02597C966D}" srcOrd="3" destOrd="0" presId="urn:microsoft.com/office/officeart/2018/5/layout/CenteredIconLabelDescriptionList"/>
    <dgm:cxn modelId="{8CCBC567-2E0E-416F-8D1B-C8CE01C1DBC0}" type="presParOf" srcId="{F23EACD0-12C4-4A9A-924E-75BACD060F67}" destId="{2166C75E-3A8C-4D62-8059-A83AACCFC72E}" srcOrd="4" destOrd="0" presId="urn:microsoft.com/office/officeart/2018/5/layout/CenteredIconLabelDescriptionList"/>
    <dgm:cxn modelId="{1566B075-D403-4D92-9399-9B586AE539FB}" type="presParOf" srcId="{2166C75E-3A8C-4D62-8059-A83AACCFC72E}" destId="{A3278B49-351F-401A-BF29-C13A0A5CC89E}" srcOrd="0" destOrd="0" presId="urn:microsoft.com/office/officeart/2018/5/layout/CenteredIconLabelDescriptionList"/>
    <dgm:cxn modelId="{F9945956-7AC0-4EA5-BDDE-F28C2A7CC8E3}" type="presParOf" srcId="{2166C75E-3A8C-4D62-8059-A83AACCFC72E}" destId="{5670C9CA-A1F0-428B-BE8D-9D8FBCCE0285}" srcOrd="1" destOrd="0" presId="urn:microsoft.com/office/officeart/2018/5/layout/CenteredIconLabelDescriptionList"/>
    <dgm:cxn modelId="{170CF0BC-D625-4F21-B237-DE55F1B6005D}" type="presParOf" srcId="{2166C75E-3A8C-4D62-8059-A83AACCFC72E}" destId="{F3F3AB2A-AEF7-4E1A-A648-82421E98888C}" srcOrd="2" destOrd="0" presId="urn:microsoft.com/office/officeart/2018/5/layout/CenteredIconLabelDescriptionList"/>
    <dgm:cxn modelId="{9DA83C4C-BAA3-4A17-BCF8-5116DA5BA09B}" type="presParOf" srcId="{2166C75E-3A8C-4D62-8059-A83AACCFC72E}" destId="{55581590-39A2-446A-AA18-98E0FE187489}" srcOrd="3" destOrd="0" presId="urn:microsoft.com/office/officeart/2018/5/layout/CenteredIconLabelDescriptionList"/>
    <dgm:cxn modelId="{C2283AE4-21AC-470B-9634-468EF8913764}" type="presParOf" srcId="{2166C75E-3A8C-4D62-8059-A83AACCFC72E}" destId="{AA60FF42-8210-4035-BE0E-B3939399D8D1}"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ACF7C4-D09A-43D2-ACA4-314AFC876CC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B217C864-3FF3-4640-B925-923BA85AF04E}">
      <dgm:prSet custT="1"/>
      <dgm:spPr/>
      <dgm:t>
        <a:bodyPr/>
        <a:lstStyle/>
        <a:p>
          <a:r>
            <a:rPr lang="en-NZ" sz="2800" b="0">
              <a:latin typeface="Verdana"/>
              <a:ea typeface="Verdana"/>
            </a:rPr>
            <a:t>Jot down answers to these questions:</a:t>
          </a:r>
          <a:endParaRPr lang="en-US" sz="2800" b="0">
            <a:latin typeface="Verdana"/>
            <a:ea typeface="Verdana"/>
          </a:endParaRPr>
        </a:p>
      </dgm:t>
    </dgm:pt>
    <dgm:pt modelId="{97320CA2-4432-4F1F-9604-93B3AAAD5278}" type="parTrans" cxnId="{61620E3F-B64A-4029-ACCF-24A0C5B96BCE}">
      <dgm:prSet/>
      <dgm:spPr/>
      <dgm:t>
        <a:bodyPr/>
        <a:lstStyle/>
        <a:p>
          <a:endParaRPr lang="en-US"/>
        </a:p>
      </dgm:t>
    </dgm:pt>
    <dgm:pt modelId="{82413760-2119-4432-A497-9DDCC78E0C66}" type="sibTrans" cxnId="{61620E3F-B64A-4029-ACCF-24A0C5B96BCE}">
      <dgm:prSet/>
      <dgm:spPr/>
      <dgm:t>
        <a:bodyPr/>
        <a:lstStyle/>
        <a:p>
          <a:endParaRPr lang="en-US"/>
        </a:p>
      </dgm:t>
    </dgm:pt>
    <dgm:pt modelId="{286CA15B-3FD0-4B6E-BBAA-4AD48703DEE3}">
      <dgm:prSet/>
      <dgm:spPr/>
      <dgm:t>
        <a:bodyPr/>
        <a:lstStyle/>
        <a:p>
          <a:r>
            <a:rPr lang="en-NZ">
              <a:latin typeface="Verdana"/>
              <a:ea typeface="Verdana"/>
            </a:rPr>
            <a:t>What is your hook? </a:t>
          </a:r>
          <a:endParaRPr lang="en-US">
            <a:latin typeface="Verdana"/>
            <a:ea typeface="Verdana"/>
          </a:endParaRPr>
        </a:p>
      </dgm:t>
    </dgm:pt>
    <dgm:pt modelId="{BDC30126-E23D-4B9D-BC77-205C5D54E73A}" type="parTrans" cxnId="{DE17C44C-135A-4FC3-A411-79C745C4723D}">
      <dgm:prSet/>
      <dgm:spPr/>
      <dgm:t>
        <a:bodyPr/>
        <a:lstStyle/>
        <a:p>
          <a:endParaRPr lang="en-US"/>
        </a:p>
      </dgm:t>
    </dgm:pt>
    <dgm:pt modelId="{C44FF1DC-3F44-4E0C-A771-1A2F9D004CBB}" type="sibTrans" cxnId="{DE17C44C-135A-4FC3-A411-79C745C4723D}">
      <dgm:prSet/>
      <dgm:spPr/>
      <dgm:t>
        <a:bodyPr/>
        <a:lstStyle/>
        <a:p>
          <a:endParaRPr lang="en-US"/>
        </a:p>
      </dgm:t>
    </dgm:pt>
    <dgm:pt modelId="{055DD2B3-2427-40B9-AFF9-2EB994938448}">
      <dgm:prSet/>
      <dgm:spPr/>
      <dgm:t>
        <a:bodyPr/>
        <a:lstStyle/>
        <a:p>
          <a:r>
            <a:rPr lang="en-NZ">
              <a:latin typeface="Verdana"/>
              <a:ea typeface="Verdana"/>
            </a:rPr>
            <a:t>What background information does your audience need to know? </a:t>
          </a:r>
          <a:endParaRPr lang="en-US">
            <a:latin typeface="Verdana"/>
            <a:ea typeface="Verdana"/>
          </a:endParaRPr>
        </a:p>
      </dgm:t>
    </dgm:pt>
    <dgm:pt modelId="{58EB54A6-1FD0-4188-B26E-D285C307BD95}" type="parTrans" cxnId="{6C5E4269-0649-4C39-995D-E7EEEC37CA83}">
      <dgm:prSet/>
      <dgm:spPr/>
      <dgm:t>
        <a:bodyPr/>
        <a:lstStyle/>
        <a:p>
          <a:endParaRPr lang="en-US"/>
        </a:p>
      </dgm:t>
    </dgm:pt>
    <dgm:pt modelId="{F8F7979D-5E5A-4E3F-81F9-DEEDE9AD5C57}" type="sibTrans" cxnId="{6C5E4269-0649-4C39-995D-E7EEEC37CA83}">
      <dgm:prSet/>
      <dgm:spPr/>
      <dgm:t>
        <a:bodyPr/>
        <a:lstStyle/>
        <a:p>
          <a:endParaRPr lang="en-US"/>
        </a:p>
      </dgm:t>
    </dgm:pt>
    <dgm:pt modelId="{33AF1644-243C-46D6-8B6E-42853EE4B6B6}">
      <dgm:prSet/>
      <dgm:spPr/>
      <dgm:t>
        <a:bodyPr/>
        <a:lstStyle/>
        <a:p>
          <a:r>
            <a:rPr lang="en-NZ">
              <a:latin typeface="Verdana"/>
              <a:ea typeface="Verdana"/>
            </a:rPr>
            <a:t>What question or knowledge gap are you trying to answer? </a:t>
          </a:r>
          <a:endParaRPr lang="en-US">
            <a:latin typeface="Verdana"/>
            <a:ea typeface="Verdana"/>
          </a:endParaRPr>
        </a:p>
      </dgm:t>
    </dgm:pt>
    <dgm:pt modelId="{37BBE87C-6180-43D0-B38C-F91BBFC76643}" type="parTrans" cxnId="{77DCB371-A11D-4C6E-8624-1BF061E1EBCE}">
      <dgm:prSet/>
      <dgm:spPr/>
      <dgm:t>
        <a:bodyPr/>
        <a:lstStyle/>
        <a:p>
          <a:endParaRPr lang="en-US"/>
        </a:p>
      </dgm:t>
    </dgm:pt>
    <dgm:pt modelId="{F00CCF43-5B51-4A28-95EE-92F072E11224}" type="sibTrans" cxnId="{77DCB371-A11D-4C6E-8624-1BF061E1EBCE}">
      <dgm:prSet/>
      <dgm:spPr/>
      <dgm:t>
        <a:bodyPr/>
        <a:lstStyle/>
        <a:p>
          <a:endParaRPr lang="en-US"/>
        </a:p>
      </dgm:t>
    </dgm:pt>
    <dgm:pt modelId="{B2D68A2E-9F06-4DCE-BB7C-4AAEB84DD82E}">
      <dgm:prSet/>
      <dgm:spPr/>
      <dgm:t>
        <a:bodyPr/>
        <a:lstStyle/>
        <a:p>
          <a:r>
            <a:rPr lang="en-NZ">
              <a:latin typeface="Verdana"/>
              <a:ea typeface="Verdana"/>
            </a:rPr>
            <a:t>What have you found? What do you hope to find?</a:t>
          </a:r>
          <a:endParaRPr lang="en-US">
            <a:latin typeface="Verdana"/>
            <a:ea typeface="Verdana"/>
          </a:endParaRPr>
        </a:p>
      </dgm:t>
    </dgm:pt>
    <dgm:pt modelId="{78F1C147-2CBD-4857-BEF3-43B395CB88C2}" type="parTrans" cxnId="{70916BD1-6663-4CB0-8A98-BB9A3BA01B9E}">
      <dgm:prSet/>
      <dgm:spPr/>
      <dgm:t>
        <a:bodyPr/>
        <a:lstStyle/>
        <a:p>
          <a:endParaRPr lang="en-US"/>
        </a:p>
      </dgm:t>
    </dgm:pt>
    <dgm:pt modelId="{200B46C9-06A9-49D4-A701-837089CA3AC6}" type="sibTrans" cxnId="{70916BD1-6663-4CB0-8A98-BB9A3BA01B9E}">
      <dgm:prSet/>
      <dgm:spPr/>
      <dgm:t>
        <a:bodyPr/>
        <a:lstStyle/>
        <a:p>
          <a:endParaRPr lang="en-US"/>
        </a:p>
      </dgm:t>
    </dgm:pt>
    <dgm:pt modelId="{BD232E1B-A105-455A-BFA0-766D776B1FAA}">
      <dgm:prSet/>
      <dgm:spPr/>
      <dgm:t>
        <a:bodyPr/>
        <a:lstStyle/>
        <a:p>
          <a:r>
            <a:rPr lang="en-NZ">
              <a:latin typeface="Verdana"/>
              <a:ea typeface="Verdana"/>
            </a:rPr>
            <a:t>Take-away message - what’s the one thing you want people to remember?</a:t>
          </a:r>
          <a:endParaRPr lang="en-US">
            <a:latin typeface="Verdana"/>
            <a:ea typeface="Verdana"/>
          </a:endParaRPr>
        </a:p>
      </dgm:t>
    </dgm:pt>
    <dgm:pt modelId="{5FFFC67C-FF6B-4466-843A-7ED1C004E544}" type="parTrans" cxnId="{C81E2D14-C8FC-4B47-BE17-1EECEFDEE837}">
      <dgm:prSet/>
      <dgm:spPr/>
      <dgm:t>
        <a:bodyPr/>
        <a:lstStyle/>
        <a:p>
          <a:endParaRPr lang="en-US"/>
        </a:p>
      </dgm:t>
    </dgm:pt>
    <dgm:pt modelId="{E6EEE028-19BF-4262-A94A-5647FCB1030D}" type="sibTrans" cxnId="{C81E2D14-C8FC-4B47-BE17-1EECEFDEE837}">
      <dgm:prSet/>
      <dgm:spPr/>
      <dgm:t>
        <a:bodyPr/>
        <a:lstStyle/>
        <a:p>
          <a:endParaRPr lang="en-US"/>
        </a:p>
      </dgm:t>
    </dgm:pt>
    <dgm:pt modelId="{F76BDF95-E989-4371-A5F3-71E2C6FBFD24}" type="pres">
      <dgm:prSet presAssocID="{69ACF7C4-D09A-43D2-ACA4-314AFC876CCC}" presName="vert0" presStyleCnt="0">
        <dgm:presLayoutVars>
          <dgm:dir/>
          <dgm:animOne val="branch"/>
          <dgm:animLvl val="lvl"/>
        </dgm:presLayoutVars>
      </dgm:prSet>
      <dgm:spPr/>
    </dgm:pt>
    <dgm:pt modelId="{B0B91E10-EE64-4E25-92BC-DB8FE528D0D3}" type="pres">
      <dgm:prSet presAssocID="{B217C864-3FF3-4640-B925-923BA85AF04E}" presName="thickLine" presStyleLbl="alignNode1" presStyleIdx="0" presStyleCnt="1"/>
      <dgm:spPr/>
    </dgm:pt>
    <dgm:pt modelId="{2C12A25C-5373-4F7E-92CB-11E24D1B35D7}" type="pres">
      <dgm:prSet presAssocID="{B217C864-3FF3-4640-B925-923BA85AF04E}" presName="horz1" presStyleCnt="0"/>
      <dgm:spPr/>
    </dgm:pt>
    <dgm:pt modelId="{FB04CF4B-75E5-47C7-8339-B33BE38E6FC6}" type="pres">
      <dgm:prSet presAssocID="{B217C864-3FF3-4640-B925-923BA85AF04E}" presName="tx1" presStyleLbl="revTx" presStyleIdx="0" presStyleCnt="6"/>
      <dgm:spPr/>
    </dgm:pt>
    <dgm:pt modelId="{6936971E-0F60-4768-A471-2793D1C079F7}" type="pres">
      <dgm:prSet presAssocID="{B217C864-3FF3-4640-B925-923BA85AF04E}" presName="vert1" presStyleCnt="0"/>
      <dgm:spPr/>
    </dgm:pt>
    <dgm:pt modelId="{B60767E1-5469-4067-8E6C-E309DF6795A7}" type="pres">
      <dgm:prSet presAssocID="{286CA15B-3FD0-4B6E-BBAA-4AD48703DEE3}" presName="vertSpace2a" presStyleCnt="0"/>
      <dgm:spPr/>
    </dgm:pt>
    <dgm:pt modelId="{C81DBA9C-C369-48AE-83DF-C2CBA4EA28C8}" type="pres">
      <dgm:prSet presAssocID="{286CA15B-3FD0-4B6E-BBAA-4AD48703DEE3}" presName="horz2" presStyleCnt="0"/>
      <dgm:spPr/>
    </dgm:pt>
    <dgm:pt modelId="{504B4B7A-25E4-4E6F-AC1F-FE461AAE6D07}" type="pres">
      <dgm:prSet presAssocID="{286CA15B-3FD0-4B6E-BBAA-4AD48703DEE3}" presName="horzSpace2" presStyleCnt="0"/>
      <dgm:spPr/>
    </dgm:pt>
    <dgm:pt modelId="{A6FE598C-B7D8-42FF-813E-13CFB4F2902D}" type="pres">
      <dgm:prSet presAssocID="{286CA15B-3FD0-4B6E-BBAA-4AD48703DEE3}" presName="tx2" presStyleLbl="revTx" presStyleIdx="1" presStyleCnt="6"/>
      <dgm:spPr/>
    </dgm:pt>
    <dgm:pt modelId="{568B0A7D-76B8-4A58-BE4D-9DB6E530C733}" type="pres">
      <dgm:prSet presAssocID="{286CA15B-3FD0-4B6E-BBAA-4AD48703DEE3}" presName="vert2" presStyleCnt="0"/>
      <dgm:spPr/>
    </dgm:pt>
    <dgm:pt modelId="{42DEE075-1812-4289-99DB-776DA79537B4}" type="pres">
      <dgm:prSet presAssocID="{286CA15B-3FD0-4B6E-BBAA-4AD48703DEE3}" presName="thinLine2b" presStyleLbl="callout" presStyleIdx="0" presStyleCnt="5"/>
      <dgm:spPr/>
    </dgm:pt>
    <dgm:pt modelId="{10DFB40D-A7D0-4CED-93B7-1E69CE0F83F3}" type="pres">
      <dgm:prSet presAssocID="{286CA15B-3FD0-4B6E-BBAA-4AD48703DEE3}" presName="vertSpace2b" presStyleCnt="0"/>
      <dgm:spPr/>
    </dgm:pt>
    <dgm:pt modelId="{6E8F5B3A-6989-48A9-93D5-D709CB15BDCD}" type="pres">
      <dgm:prSet presAssocID="{055DD2B3-2427-40B9-AFF9-2EB994938448}" presName="horz2" presStyleCnt="0"/>
      <dgm:spPr/>
    </dgm:pt>
    <dgm:pt modelId="{4587AF71-C0CE-489F-82C0-4106BEC5C843}" type="pres">
      <dgm:prSet presAssocID="{055DD2B3-2427-40B9-AFF9-2EB994938448}" presName="horzSpace2" presStyleCnt="0"/>
      <dgm:spPr/>
    </dgm:pt>
    <dgm:pt modelId="{00CF5765-5A22-4F3A-9D37-EE017C80E7C4}" type="pres">
      <dgm:prSet presAssocID="{055DD2B3-2427-40B9-AFF9-2EB994938448}" presName="tx2" presStyleLbl="revTx" presStyleIdx="2" presStyleCnt="6"/>
      <dgm:spPr/>
    </dgm:pt>
    <dgm:pt modelId="{7A8F5C2A-6A25-4A34-8DB8-8E46A3FC0A71}" type="pres">
      <dgm:prSet presAssocID="{055DD2B3-2427-40B9-AFF9-2EB994938448}" presName="vert2" presStyleCnt="0"/>
      <dgm:spPr/>
    </dgm:pt>
    <dgm:pt modelId="{9DFE92C1-FC92-414E-B3E2-DFDB3E58D979}" type="pres">
      <dgm:prSet presAssocID="{055DD2B3-2427-40B9-AFF9-2EB994938448}" presName="thinLine2b" presStyleLbl="callout" presStyleIdx="1" presStyleCnt="5"/>
      <dgm:spPr/>
    </dgm:pt>
    <dgm:pt modelId="{DA595512-128F-4936-9CF8-03D9757E53F9}" type="pres">
      <dgm:prSet presAssocID="{055DD2B3-2427-40B9-AFF9-2EB994938448}" presName="vertSpace2b" presStyleCnt="0"/>
      <dgm:spPr/>
    </dgm:pt>
    <dgm:pt modelId="{4DAB3E13-79F9-4FF9-B792-E4F443CFD888}" type="pres">
      <dgm:prSet presAssocID="{33AF1644-243C-46D6-8B6E-42853EE4B6B6}" presName="horz2" presStyleCnt="0"/>
      <dgm:spPr/>
    </dgm:pt>
    <dgm:pt modelId="{F35564AC-36F4-4972-8C2A-F08380F334DB}" type="pres">
      <dgm:prSet presAssocID="{33AF1644-243C-46D6-8B6E-42853EE4B6B6}" presName="horzSpace2" presStyleCnt="0"/>
      <dgm:spPr/>
    </dgm:pt>
    <dgm:pt modelId="{70B5895B-3AA1-4D3F-9397-FC914EAEF741}" type="pres">
      <dgm:prSet presAssocID="{33AF1644-243C-46D6-8B6E-42853EE4B6B6}" presName="tx2" presStyleLbl="revTx" presStyleIdx="3" presStyleCnt="6"/>
      <dgm:spPr/>
    </dgm:pt>
    <dgm:pt modelId="{EA33EA24-4780-4918-A8F4-2A88942D34AB}" type="pres">
      <dgm:prSet presAssocID="{33AF1644-243C-46D6-8B6E-42853EE4B6B6}" presName="vert2" presStyleCnt="0"/>
      <dgm:spPr/>
    </dgm:pt>
    <dgm:pt modelId="{B98BC589-2C2A-4018-A8CC-777233C06801}" type="pres">
      <dgm:prSet presAssocID="{33AF1644-243C-46D6-8B6E-42853EE4B6B6}" presName="thinLine2b" presStyleLbl="callout" presStyleIdx="2" presStyleCnt="5"/>
      <dgm:spPr/>
    </dgm:pt>
    <dgm:pt modelId="{A9E76A8A-A518-495F-9881-985E8D0DEADF}" type="pres">
      <dgm:prSet presAssocID="{33AF1644-243C-46D6-8B6E-42853EE4B6B6}" presName="vertSpace2b" presStyleCnt="0"/>
      <dgm:spPr/>
    </dgm:pt>
    <dgm:pt modelId="{CEF2C70B-E156-4C74-8ACF-5F44497807F2}" type="pres">
      <dgm:prSet presAssocID="{B2D68A2E-9F06-4DCE-BB7C-4AAEB84DD82E}" presName="horz2" presStyleCnt="0"/>
      <dgm:spPr/>
    </dgm:pt>
    <dgm:pt modelId="{A5FAF626-270B-41B3-993C-0EEF1D1A6EB6}" type="pres">
      <dgm:prSet presAssocID="{B2D68A2E-9F06-4DCE-BB7C-4AAEB84DD82E}" presName="horzSpace2" presStyleCnt="0"/>
      <dgm:spPr/>
    </dgm:pt>
    <dgm:pt modelId="{F600E72E-9A18-44EA-8EEC-BC8B157AF1A9}" type="pres">
      <dgm:prSet presAssocID="{B2D68A2E-9F06-4DCE-BB7C-4AAEB84DD82E}" presName="tx2" presStyleLbl="revTx" presStyleIdx="4" presStyleCnt="6"/>
      <dgm:spPr/>
    </dgm:pt>
    <dgm:pt modelId="{009B52F1-1B03-45C2-91CA-5E1FD8043F3E}" type="pres">
      <dgm:prSet presAssocID="{B2D68A2E-9F06-4DCE-BB7C-4AAEB84DD82E}" presName="vert2" presStyleCnt="0"/>
      <dgm:spPr/>
    </dgm:pt>
    <dgm:pt modelId="{4E8825F2-95AC-48F2-B896-D11044C235E9}" type="pres">
      <dgm:prSet presAssocID="{B2D68A2E-9F06-4DCE-BB7C-4AAEB84DD82E}" presName="thinLine2b" presStyleLbl="callout" presStyleIdx="3" presStyleCnt="5"/>
      <dgm:spPr/>
    </dgm:pt>
    <dgm:pt modelId="{63E211CF-FA1F-462D-A354-DE1B06682B8B}" type="pres">
      <dgm:prSet presAssocID="{B2D68A2E-9F06-4DCE-BB7C-4AAEB84DD82E}" presName="vertSpace2b" presStyleCnt="0"/>
      <dgm:spPr/>
    </dgm:pt>
    <dgm:pt modelId="{FA622D1A-E104-44DC-A285-C7D7CE84EF91}" type="pres">
      <dgm:prSet presAssocID="{BD232E1B-A105-455A-BFA0-766D776B1FAA}" presName="horz2" presStyleCnt="0"/>
      <dgm:spPr/>
    </dgm:pt>
    <dgm:pt modelId="{1F399FF0-426D-4726-8EF7-2FB18C8FF563}" type="pres">
      <dgm:prSet presAssocID="{BD232E1B-A105-455A-BFA0-766D776B1FAA}" presName="horzSpace2" presStyleCnt="0"/>
      <dgm:spPr/>
    </dgm:pt>
    <dgm:pt modelId="{55E1C7AD-B9F9-40D4-8997-D35286E665DB}" type="pres">
      <dgm:prSet presAssocID="{BD232E1B-A105-455A-BFA0-766D776B1FAA}" presName="tx2" presStyleLbl="revTx" presStyleIdx="5" presStyleCnt="6"/>
      <dgm:spPr/>
    </dgm:pt>
    <dgm:pt modelId="{A5B15E74-150D-4AA3-B9B2-7B41A1F858D1}" type="pres">
      <dgm:prSet presAssocID="{BD232E1B-A105-455A-BFA0-766D776B1FAA}" presName="vert2" presStyleCnt="0"/>
      <dgm:spPr/>
    </dgm:pt>
    <dgm:pt modelId="{A645C147-2DF0-4AC8-9ADF-A92BF4E6A757}" type="pres">
      <dgm:prSet presAssocID="{BD232E1B-A105-455A-BFA0-766D776B1FAA}" presName="thinLine2b" presStyleLbl="callout" presStyleIdx="4" presStyleCnt="5"/>
      <dgm:spPr/>
    </dgm:pt>
    <dgm:pt modelId="{882720AC-7BE9-4946-9FF2-F7CB0C45009F}" type="pres">
      <dgm:prSet presAssocID="{BD232E1B-A105-455A-BFA0-766D776B1FAA}" presName="vertSpace2b" presStyleCnt="0"/>
      <dgm:spPr/>
    </dgm:pt>
  </dgm:ptLst>
  <dgm:cxnLst>
    <dgm:cxn modelId="{C81E2D14-C8FC-4B47-BE17-1EECEFDEE837}" srcId="{B217C864-3FF3-4640-B925-923BA85AF04E}" destId="{BD232E1B-A105-455A-BFA0-766D776B1FAA}" srcOrd="4" destOrd="0" parTransId="{5FFFC67C-FF6B-4466-843A-7ED1C004E544}" sibTransId="{E6EEE028-19BF-4262-A94A-5647FCB1030D}"/>
    <dgm:cxn modelId="{88876E2F-1F3A-4AEA-8728-31440FF2D978}" type="presOf" srcId="{33AF1644-243C-46D6-8B6E-42853EE4B6B6}" destId="{70B5895B-3AA1-4D3F-9397-FC914EAEF741}" srcOrd="0" destOrd="0" presId="urn:microsoft.com/office/officeart/2008/layout/LinedList"/>
    <dgm:cxn modelId="{61620E3F-B64A-4029-ACCF-24A0C5B96BCE}" srcId="{69ACF7C4-D09A-43D2-ACA4-314AFC876CCC}" destId="{B217C864-3FF3-4640-B925-923BA85AF04E}" srcOrd="0" destOrd="0" parTransId="{97320CA2-4432-4F1F-9604-93B3AAAD5278}" sibTransId="{82413760-2119-4432-A497-9DDCC78E0C66}"/>
    <dgm:cxn modelId="{0EF53645-97D9-451C-936D-C2D4171E7745}" type="presOf" srcId="{B2D68A2E-9F06-4DCE-BB7C-4AAEB84DD82E}" destId="{F600E72E-9A18-44EA-8EEC-BC8B157AF1A9}" srcOrd="0" destOrd="0" presId="urn:microsoft.com/office/officeart/2008/layout/LinedList"/>
    <dgm:cxn modelId="{6C5E4269-0649-4C39-995D-E7EEEC37CA83}" srcId="{B217C864-3FF3-4640-B925-923BA85AF04E}" destId="{055DD2B3-2427-40B9-AFF9-2EB994938448}" srcOrd="1" destOrd="0" parTransId="{58EB54A6-1FD0-4188-B26E-D285C307BD95}" sibTransId="{F8F7979D-5E5A-4E3F-81F9-DEEDE9AD5C57}"/>
    <dgm:cxn modelId="{DE17C44C-135A-4FC3-A411-79C745C4723D}" srcId="{B217C864-3FF3-4640-B925-923BA85AF04E}" destId="{286CA15B-3FD0-4B6E-BBAA-4AD48703DEE3}" srcOrd="0" destOrd="0" parTransId="{BDC30126-E23D-4B9D-BC77-205C5D54E73A}" sibTransId="{C44FF1DC-3F44-4E0C-A771-1A2F9D004CBB}"/>
    <dgm:cxn modelId="{77DCB371-A11D-4C6E-8624-1BF061E1EBCE}" srcId="{B217C864-3FF3-4640-B925-923BA85AF04E}" destId="{33AF1644-243C-46D6-8B6E-42853EE4B6B6}" srcOrd="2" destOrd="0" parTransId="{37BBE87C-6180-43D0-B38C-F91BBFC76643}" sibTransId="{F00CCF43-5B51-4A28-95EE-92F072E11224}"/>
    <dgm:cxn modelId="{6E822D8D-46DB-4F45-8C81-16777F3A3465}" type="presOf" srcId="{286CA15B-3FD0-4B6E-BBAA-4AD48703DEE3}" destId="{A6FE598C-B7D8-42FF-813E-13CFB4F2902D}" srcOrd="0" destOrd="0" presId="urn:microsoft.com/office/officeart/2008/layout/LinedList"/>
    <dgm:cxn modelId="{73B9A399-4F47-4AA0-8F8E-B8D608F2FCE3}" type="presOf" srcId="{69ACF7C4-D09A-43D2-ACA4-314AFC876CCC}" destId="{F76BDF95-E989-4371-A5F3-71E2C6FBFD24}" srcOrd="0" destOrd="0" presId="urn:microsoft.com/office/officeart/2008/layout/LinedList"/>
    <dgm:cxn modelId="{12ADD8B9-8F14-4EE9-A314-AC00FB770D63}" type="presOf" srcId="{B217C864-3FF3-4640-B925-923BA85AF04E}" destId="{FB04CF4B-75E5-47C7-8339-B33BE38E6FC6}" srcOrd="0" destOrd="0" presId="urn:microsoft.com/office/officeart/2008/layout/LinedList"/>
    <dgm:cxn modelId="{BF57EEBB-DE57-4258-8A44-B0DE33455D8B}" type="presOf" srcId="{055DD2B3-2427-40B9-AFF9-2EB994938448}" destId="{00CF5765-5A22-4F3A-9D37-EE017C80E7C4}" srcOrd="0" destOrd="0" presId="urn:microsoft.com/office/officeart/2008/layout/LinedList"/>
    <dgm:cxn modelId="{70916BD1-6663-4CB0-8A98-BB9A3BA01B9E}" srcId="{B217C864-3FF3-4640-B925-923BA85AF04E}" destId="{B2D68A2E-9F06-4DCE-BB7C-4AAEB84DD82E}" srcOrd="3" destOrd="0" parTransId="{78F1C147-2CBD-4857-BEF3-43B395CB88C2}" sibTransId="{200B46C9-06A9-49D4-A701-837089CA3AC6}"/>
    <dgm:cxn modelId="{FCA148DB-8B97-4B69-8D97-9AD83DB77553}" type="presOf" srcId="{BD232E1B-A105-455A-BFA0-766D776B1FAA}" destId="{55E1C7AD-B9F9-40D4-8997-D35286E665DB}" srcOrd="0" destOrd="0" presId="urn:microsoft.com/office/officeart/2008/layout/LinedList"/>
    <dgm:cxn modelId="{B4B087C2-02BF-49F2-ACDA-B641D55C7C1C}" type="presParOf" srcId="{F76BDF95-E989-4371-A5F3-71E2C6FBFD24}" destId="{B0B91E10-EE64-4E25-92BC-DB8FE528D0D3}" srcOrd="0" destOrd="0" presId="urn:microsoft.com/office/officeart/2008/layout/LinedList"/>
    <dgm:cxn modelId="{65E58A72-2B69-41E9-B085-451D4D8673AE}" type="presParOf" srcId="{F76BDF95-E989-4371-A5F3-71E2C6FBFD24}" destId="{2C12A25C-5373-4F7E-92CB-11E24D1B35D7}" srcOrd="1" destOrd="0" presId="urn:microsoft.com/office/officeart/2008/layout/LinedList"/>
    <dgm:cxn modelId="{80599DB5-1378-4883-8814-560A635911C1}" type="presParOf" srcId="{2C12A25C-5373-4F7E-92CB-11E24D1B35D7}" destId="{FB04CF4B-75E5-47C7-8339-B33BE38E6FC6}" srcOrd="0" destOrd="0" presId="urn:microsoft.com/office/officeart/2008/layout/LinedList"/>
    <dgm:cxn modelId="{9677DF69-4696-44B6-ADBF-0AB529DA0EAA}" type="presParOf" srcId="{2C12A25C-5373-4F7E-92CB-11E24D1B35D7}" destId="{6936971E-0F60-4768-A471-2793D1C079F7}" srcOrd="1" destOrd="0" presId="urn:microsoft.com/office/officeart/2008/layout/LinedList"/>
    <dgm:cxn modelId="{72E306C2-6EA3-45AE-A592-0FD02776463D}" type="presParOf" srcId="{6936971E-0F60-4768-A471-2793D1C079F7}" destId="{B60767E1-5469-4067-8E6C-E309DF6795A7}" srcOrd="0" destOrd="0" presId="urn:microsoft.com/office/officeart/2008/layout/LinedList"/>
    <dgm:cxn modelId="{EBFDAF3A-692E-4FB9-A7C3-999866A32C4D}" type="presParOf" srcId="{6936971E-0F60-4768-A471-2793D1C079F7}" destId="{C81DBA9C-C369-48AE-83DF-C2CBA4EA28C8}" srcOrd="1" destOrd="0" presId="urn:microsoft.com/office/officeart/2008/layout/LinedList"/>
    <dgm:cxn modelId="{77EBCC2A-CFC2-4065-9EAC-764ED706D872}" type="presParOf" srcId="{C81DBA9C-C369-48AE-83DF-C2CBA4EA28C8}" destId="{504B4B7A-25E4-4E6F-AC1F-FE461AAE6D07}" srcOrd="0" destOrd="0" presId="urn:microsoft.com/office/officeart/2008/layout/LinedList"/>
    <dgm:cxn modelId="{A372AB4A-27D5-4771-9E60-746120EC922B}" type="presParOf" srcId="{C81DBA9C-C369-48AE-83DF-C2CBA4EA28C8}" destId="{A6FE598C-B7D8-42FF-813E-13CFB4F2902D}" srcOrd="1" destOrd="0" presId="urn:microsoft.com/office/officeart/2008/layout/LinedList"/>
    <dgm:cxn modelId="{C6EB6ABF-F662-4070-A1BB-3F17476C75C0}" type="presParOf" srcId="{C81DBA9C-C369-48AE-83DF-C2CBA4EA28C8}" destId="{568B0A7D-76B8-4A58-BE4D-9DB6E530C733}" srcOrd="2" destOrd="0" presId="urn:microsoft.com/office/officeart/2008/layout/LinedList"/>
    <dgm:cxn modelId="{FA43929C-93E3-49EF-BDA9-ED8EE080FD37}" type="presParOf" srcId="{6936971E-0F60-4768-A471-2793D1C079F7}" destId="{42DEE075-1812-4289-99DB-776DA79537B4}" srcOrd="2" destOrd="0" presId="urn:microsoft.com/office/officeart/2008/layout/LinedList"/>
    <dgm:cxn modelId="{E8C0C405-E0C3-4A5F-BCB0-C3905F7EB7C2}" type="presParOf" srcId="{6936971E-0F60-4768-A471-2793D1C079F7}" destId="{10DFB40D-A7D0-4CED-93B7-1E69CE0F83F3}" srcOrd="3" destOrd="0" presId="urn:microsoft.com/office/officeart/2008/layout/LinedList"/>
    <dgm:cxn modelId="{6C282A2B-7CBE-4512-89C4-83E447610B65}" type="presParOf" srcId="{6936971E-0F60-4768-A471-2793D1C079F7}" destId="{6E8F5B3A-6989-48A9-93D5-D709CB15BDCD}" srcOrd="4" destOrd="0" presId="urn:microsoft.com/office/officeart/2008/layout/LinedList"/>
    <dgm:cxn modelId="{2F60948F-B1E9-4488-AAF5-AB566A343414}" type="presParOf" srcId="{6E8F5B3A-6989-48A9-93D5-D709CB15BDCD}" destId="{4587AF71-C0CE-489F-82C0-4106BEC5C843}" srcOrd="0" destOrd="0" presId="urn:microsoft.com/office/officeart/2008/layout/LinedList"/>
    <dgm:cxn modelId="{538E2000-D661-4797-83FD-F3027D7D274A}" type="presParOf" srcId="{6E8F5B3A-6989-48A9-93D5-D709CB15BDCD}" destId="{00CF5765-5A22-4F3A-9D37-EE017C80E7C4}" srcOrd="1" destOrd="0" presId="urn:microsoft.com/office/officeart/2008/layout/LinedList"/>
    <dgm:cxn modelId="{8C887743-D274-47E1-9243-447A15A4B891}" type="presParOf" srcId="{6E8F5B3A-6989-48A9-93D5-D709CB15BDCD}" destId="{7A8F5C2A-6A25-4A34-8DB8-8E46A3FC0A71}" srcOrd="2" destOrd="0" presId="urn:microsoft.com/office/officeart/2008/layout/LinedList"/>
    <dgm:cxn modelId="{73F6CCDB-583A-42C1-8F20-E4C71AA4D796}" type="presParOf" srcId="{6936971E-0F60-4768-A471-2793D1C079F7}" destId="{9DFE92C1-FC92-414E-B3E2-DFDB3E58D979}" srcOrd="5" destOrd="0" presId="urn:microsoft.com/office/officeart/2008/layout/LinedList"/>
    <dgm:cxn modelId="{E0062F7D-630F-4215-B228-C36F034E0587}" type="presParOf" srcId="{6936971E-0F60-4768-A471-2793D1C079F7}" destId="{DA595512-128F-4936-9CF8-03D9757E53F9}" srcOrd="6" destOrd="0" presId="urn:microsoft.com/office/officeart/2008/layout/LinedList"/>
    <dgm:cxn modelId="{7ABD3B0B-B462-459C-AF09-925A101685DE}" type="presParOf" srcId="{6936971E-0F60-4768-A471-2793D1C079F7}" destId="{4DAB3E13-79F9-4FF9-B792-E4F443CFD888}" srcOrd="7" destOrd="0" presId="urn:microsoft.com/office/officeart/2008/layout/LinedList"/>
    <dgm:cxn modelId="{53DA1E97-E137-4DAF-A18C-CBD42B6FBF80}" type="presParOf" srcId="{4DAB3E13-79F9-4FF9-B792-E4F443CFD888}" destId="{F35564AC-36F4-4972-8C2A-F08380F334DB}" srcOrd="0" destOrd="0" presId="urn:microsoft.com/office/officeart/2008/layout/LinedList"/>
    <dgm:cxn modelId="{42A8B94D-C985-429C-B75E-68503B4DC6C0}" type="presParOf" srcId="{4DAB3E13-79F9-4FF9-B792-E4F443CFD888}" destId="{70B5895B-3AA1-4D3F-9397-FC914EAEF741}" srcOrd="1" destOrd="0" presId="urn:microsoft.com/office/officeart/2008/layout/LinedList"/>
    <dgm:cxn modelId="{53050F40-48BA-477B-92B2-8F35AF52B9CC}" type="presParOf" srcId="{4DAB3E13-79F9-4FF9-B792-E4F443CFD888}" destId="{EA33EA24-4780-4918-A8F4-2A88942D34AB}" srcOrd="2" destOrd="0" presId="urn:microsoft.com/office/officeart/2008/layout/LinedList"/>
    <dgm:cxn modelId="{B22580AB-3626-4999-8DDE-21546F3E73F9}" type="presParOf" srcId="{6936971E-0F60-4768-A471-2793D1C079F7}" destId="{B98BC589-2C2A-4018-A8CC-777233C06801}" srcOrd="8" destOrd="0" presId="urn:microsoft.com/office/officeart/2008/layout/LinedList"/>
    <dgm:cxn modelId="{437F78AB-8696-4927-9BF2-DB2FDA8A7E0A}" type="presParOf" srcId="{6936971E-0F60-4768-A471-2793D1C079F7}" destId="{A9E76A8A-A518-495F-9881-985E8D0DEADF}" srcOrd="9" destOrd="0" presId="urn:microsoft.com/office/officeart/2008/layout/LinedList"/>
    <dgm:cxn modelId="{A39D8121-CFC8-4C1C-94FE-A88F74C8A321}" type="presParOf" srcId="{6936971E-0F60-4768-A471-2793D1C079F7}" destId="{CEF2C70B-E156-4C74-8ACF-5F44497807F2}" srcOrd="10" destOrd="0" presId="urn:microsoft.com/office/officeart/2008/layout/LinedList"/>
    <dgm:cxn modelId="{DCED75FA-7574-4465-B0CB-89D01831E23C}" type="presParOf" srcId="{CEF2C70B-E156-4C74-8ACF-5F44497807F2}" destId="{A5FAF626-270B-41B3-993C-0EEF1D1A6EB6}" srcOrd="0" destOrd="0" presId="urn:microsoft.com/office/officeart/2008/layout/LinedList"/>
    <dgm:cxn modelId="{77375D65-A0B6-4B87-BFB7-E7C03BC32892}" type="presParOf" srcId="{CEF2C70B-E156-4C74-8ACF-5F44497807F2}" destId="{F600E72E-9A18-44EA-8EEC-BC8B157AF1A9}" srcOrd="1" destOrd="0" presId="urn:microsoft.com/office/officeart/2008/layout/LinedList"/>
    <dgm:cxn modelId="{498F9EB7-7A11-454C-A479-F17B85A77727}" type="presParOf" srcId="{CEF2C70B-E156-4C74-8ACF-5F44497807F2}" destId="{009B52F1-1B03-45C2-91CA-5E1FD8043F3E}" srcOrd="2" destOrd="0" presId="urn:microsoft.com/office/officeart/2008/layout/LinedList"/>
    <dgm:cxn modelId="{C04A3247-ED5A-44F0-843A-76F4D26DADF8}" type="presParOf" srcId="{6936971E-0F60-4768-A471-2793D1C079F7}" destId="{4E8825F2-95AC-48F2-B896-D11044C235E9}" srcOrd="11" destOrd="0" presId="urn:microsoft.com/office/officeart/2008/layout/LinedList"/>
    <dgm:cxn modelId="{3FD60B2D-9DC0-4670-86DD-8801DF8A1431}" type="presParOf" srcId="{6936971E-0F60-4768-A471-2793D1C079F7}" destId="{63E211CF-FA1F-462D-A354-DE1B06682B8B}" srcOrd="12" destOrd="0" presId="urn:microsoft.com/office/officeart/2008/layout/LinedList"/>
    <dgm:cxn modelId="{CF695714-0ABE-49FA-BE68-D081127462B7}" type="presParOf" srcId="{6936971E-0F60-4768-A471-2793D1C079F7}" destId="{FA622D1A-E104-44DC-A285-C7D7CE84EF91}" srcOrd="13" destOrd="0" presId="urn:microsoft.com/office/officeart/2008/layout/LinedList"/>
    <dgm:cxn modelId="{A09D7D53-3F30-4293-9346-13C55533A805}" type="presParOf" srcId="{FA622D1A-E104-44DC-A285-C7D7CE84EF91}" destId="{1F399FF0-426D-4726-8EF7-2FB18C8FF563}" srcOrd="0" destOrd="0" presId="urn:microsoft.com/office/officeart/2008/layout/LinedList"/>
    <dgm:cxn modelId="{F72DA1DF-4647-4CB1-921E-F57A1AAF9E0A}" type="presParOf" srcId="{FA622D1A-E104-44DC-A285-C7D7CE84EF91}" destId="{55E1C7AD-B9F9-40D4-8997-D35286E665DB}" srcOrd="1" destOrd="0" presId="urn:microsoft.com/office/officeart/2008/layout/LinedList"/>
    <dgm:cxn modelId="{B6396EA6-D333-450E-BE06-548663710B58}" type="presParOf" srcId="{FA622D1A-E104-44DC-A285-C7D7CE84EF91}" destId="{A5B15E74-150D-4AA3-B9B2-7B41A1F858D1}" srcOrd="2" destOrd="0" presId="urn:microsoft.com/office/officeart/2008/layout/LinedList"/>
    <dgm:cxn modelId="{680F6880-263B-435B-AD2B-F2253C2889AB}" type="presParOf" srcId="{6936971E-0F60-4768-A471-2793D1C079F7}" destId="{A645C147-2DF0-4AC8-9ADF-A92BF4E6A757}" srcOrd="14" destOrd="0" presId="urn:microsoft.com/office/officeart/2008/layout/LinedList"/>
    <dgm:cxn modelId="{B75C8065-86DA-4A60-80C0-43713DE5BC16}" type="presParOf" srcId="{6936971E-0F60-4768-A471-2793D1C079F7}" destId="{882720AC-7BE9-4946-9FF2-F7CB0C45009F}"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D88F4-4B6E-4E5E-AB7A-DC1DAA92C926}">
      <dsp:nvSpPr>
        <dsp:cNvPr id="0" name=""/>
        <dsp:cNvSpPr/>
      </dsp:nvSpPr>
      <dsp:spPr>
        <a:xfrm>
          <a:off x="556278" y="213561"/>
          <a:ext cx="1195477" cy="119547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26D2BA-3F9C-4896-8B84-9395584D07B1}">
      <dsp:nvSpPr>
        <dsp:cNvPr id="0" name=""/>
        <dsp:cNvSpPr/>
      </dsp:nvSpPr>
      <dsp:spPr>
        <a:xfrm>
          <a:off x="811052" y="468334"/>
          <a:ext cx="685929" cy="6859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B3E5AE-A609-4643-96BE-EC5D06DD4450}">
      <dsp:nvSpPr>
        <dsp:cNvPr id="0" name=""/>
        <dsp:cNvSpPr/>
      </dsp:nvSpPr>
      <dsp:spPr>
        <a:xfrm>
          <a:off x="174117" y="1781400"/>
          <a:ext cx="195979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effectLst>
                <a:outerShdw blurRad="38100" dist="38100" dir="2700000" algn="tl">
                  <a:srgbClr val="000000">
                    <a:alpha val="43137"/>
                  </a:srgbClr>
                </a:outerShdw>
              </a:effectLst>
            </a:rPr>
            <a:t>Where</a:t>
          </a:r>
          <a:r>
            <a:rPr lang="en-US" sz="1500" kern="1200"/>
            <a:t> are you presenting?</a:t>
          </a:r>
        </a:p>
      </dsp:txBody>
      <dsp:txXfrm>
        <a:off x="174117" y="1781400"/>
        <a:ext cx="1959798" cy="720000"/>
      </dsp:txXfrm>
    </dsp:sp>
    <dsp:sp modelId="{01D6406B-9915-4F7C-85F8-5CA6BCDD0C82}">
      <dsp:nvSpPr>
        <dsp:cNvPr id="0" name=""/>
        <dsp:cNvSpPr/>
      </dsp:nvSpPr>
      <dsp:spPr>
        <a:xfrm>
          <a:off x="2859042" y="213561"/>
          <a:ext cx="1195477" cy="119547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F0D36B-50FC-4BBB-B06A-1DEB42E80EB0}">
      <dsp:nvSpPr>
        <dsp:cNvPr id="0" name=""/>
        <dsp:cNvSpPr/>
      </dsp:nvSpPr>
      <dsp:spPr>
        <a:xfrm>
          <a:off x="3113816" y="468334"/>
          <a:ext cx="685929" cy="6859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79F99A-0BDA-4DB4-8CD6-0C70BE8D6016}">
      <dsp:nvSpPr>
        <dsp:cNvPr id="0" name=""/>
        <dsp:cNvSpPr/>
      </dsp:nvSpPr>
      <dsp:spPr>
        <a:xfrm>
          <a:off x="2476881" y="1781400"/>
          <a:ext cx="195979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What’s the </a:t>
          </a:r>
          <a:r>
            <a:rPr lang="en-US" sz="1500" kern="1200">
              <a:effectLst>
                <a:outerShdw blurRad="38100" dist="38100" dir="2700000" algn="tl">
                  <a:srgbClr val="000000">
                    <a:alpha val="43137"/>
                  </a:srgbClr>
                </a:outerShdw>
              </a:effectLst>
            </a:rPr>
            <a:t>purpose</a:t>
          </a:r>
          <a:r>
            <a:rPr lang="en-US" sz="1500" kern="1200"/>
            <a:t> of your presentation?</a:t>
          </a:r>
        </a:p>
      </dsp:txBody>
      <dsp:txXfrm>
        <a:off x="2476881" y="1781400"/>
        <a:ext cx="1959798" cy="720000"/>
      </dsp:txXfrm>
    </dsp:sp>
    <dsp:sp modelId="{0C4354E4-797E-4351-B9CB-311FB0B8DA15}">
      <dsp:nvSpPr>
        <dsp:cNvPr id="0" name=""/>
        <dsp:cNvSpPr/>
      </dsp:nvSpPr>
      <dsp:spPr>
        <a:xfrm>
          <a:off x="5161805" y="213561"/>
          <a:ext cx="1195477" cy="119547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8EA1DE-0E60-4906-B1FB-20FCEF711792}">
      <dsp:nvSpPr>
        <dsp:cNvPr id="0" name=""/>
        <dsp:cNvSpPr/>
      </dsp:nvSpPr>
      <dsp:spPr>
        <a:xfrm>
          <a:off x="5416579" y="468334"/>
          <a:ext cx="685929" cy="6859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BB3CBC-CA28-418A-B0DC-8ADD5735A491}">
      <dsp:nvSpPr>
        <dsp:cNvPr id="0" name=""/>
        <dsp:cNvSpPr/>
      </dsp:nvSpPr>
      <dsp:spPr>
        <a:xfrm>
          <a:off x="4779645" y="1781400"/>
          <a:ext cx="195979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effectLst>
                <a:outerShdw blurRad="38100" dist="38100" dir="2700000" algn="tl">
                  <a:srgbClr val="000000">
                    <a:alpha val="43137"/>
                  </a:srgbClr>
                </a:outerShdw>
              </a:effectLst>
            </a:rPr>
            <a:t>Who</a:t>
          </a:r>
          <a:r>
            <a:rPr lang="en-US" sz="1500" kern="1200"/>
            <a:t> is going to be there?</a:t>
          </a:r>
        </a:p>
      </dsp:txBody>
      <dsp:txXfrm>
        <a:off x="4779645" y="1781400"/>
        <a:ext cx="1959798" cy="720000"/>
      </dsp:txXfrm>
    </dsp:sp>
    <dsp:sp modelId="{9D8B76CC-40A6-4FF9-8355-4B35BAFA1FCF}">
      <dsp:nvSpPr>
        <dsp:cNvPr id="0" name=""/>
        <dsp:cNvSpPr/>
      </dsp:nvSpPr>
      <dsp:spPr>
        <a:xfrm>
          <a:off x="556278" y="2991349"/>
          <a:ext cx="1195477" cy="119547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916B25-EBE8-4A32-A617-680BFE1E4C98}">
      <dsp:nvSpPr>
        <dsp:cNvPr id="0" name=""/>
        <dsp:cNvSpPr/>
      </dsp:nvSpPr>
      <dsp:spPr>
        <a:xfrm>
          <a:off x="811052" y="3246123"/>
          <a:ext cx="685929" cy="68592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11F1BE-62B4-4336-81D3-581556168F62}">
      <dsp:nvSpPr>
        <dsp:cNvPr id="0" name=""/>
        <dsp:cNvSpPr/>
      </dsp:nvSpPr>
      <dsp:spPr>
        <a:xfrm>
          <a:off x="174117" y="4559188"/>
          <a:ext cx="195979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What do they </a:t>
          </a:r>
          <a:r>
            <a:rPr lang="en-US" sz="1500" kern="1200">
              <a:effectLst>
                <a:outerShdw blurRad="38100" dist="38100" dir="2700000" algn="tl">
                  <a:srgbClr val="000000">
                    <a:alpha val="43137"/>
                  </a:srgbClr>
                </a:outerShdw>
              </a:effectLst>
            </a:rPr>
            <a:t>already know</a:t>
          </a:r>
          <a:r>
            <a:rPr lang="en-US" sz="1500" kern="1200"/>
            <a:t>?</a:t>
          </a:r>
        </a:p>
      </dsp:txBody>
      <dsp:txXfrm>
        <a:off x="174117" y="4559188"/>
        <a:ext cx="1959798" cy="720000"/>
      </dsp:txXfrm>
    </dsp:sp>
    <dsp:sp modelId="{F6D3AB2E-3DBA-453D-B508-CC7994287619}">
      <dsp:nvSpPr>
        <dsp:cNvPr id="0" name=""/>
        <dsp:cNvSpPr/>
      </dsp:nvSpPr>
      <dsp:spPr>
        <a:xfrm>
          <a:off x="2859042" y="2991349"/>
          <a:ext cx="1195477" cy="1195477"/>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CAE30C-5DEF-4538-B6F0-13637631A909}">
      <dsp:nvSpPr>
        <dsp:cNvPr id="0" name=""/>
        <dsp:cNvSpPr/>
      </dsp:nvSpPr>
      <dsp:spPr>
        <a:xfrm>
          <a:off x="3113816" y="3246123"/>
          <a:ext cx="685929" cy="68592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532B1C-9234-4A25-99BF-E2E37A0436D8}">
      <dsp:nvSpPr>
        <dsp:cNvPr id="0" name=""/>
        <dsp:cNvSpPr/>
      </dsp:nvSpPr>
      <dsp:spPr>
        <a:xfrm>
          <a:off x="2476881" y="4559188"/>
          <a:ext cx="195979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effectLst>
                <a:outerShdw blurRad="38100" dist="38100" dir="2700000" algn="tl">
                  <a:srgbClr val="000000">
                    <a:alpha val="43137"/>
                  </a:srgbClr>
                </a:outerShdw>
              </a:effectLst>
            </a:rPr>
            <a:t>Why</a:t>
          </a:r>
          <a:r>
            <a:rPr lang="en-US" sz="1500" kern="1200"/>
            <a:t> do they care?</a:t>
          </a:r>
        </a:p>
      </dsp:txBody>
      <dsp:txXfrm>
        <a:off x="2476881" y="4559188"/>
        <a:ext cx="1959798" cy="720000"/>
      </dsp:txXfrm>
    </dsp:sp>
    <dsp:sp modelId="{9B67C7B5-A7E0-406C-9D3F-A9203F95011F}">
      <dsp:nvSpPr>
        <dsp:cNvPr id="0" name=""/>
        <dsp:cNvSpPr/>
      </dsp:nvSpPr>
      <dsp:spPr>
        <a:xfrm>
          <a:off x="5161805" y="2991349"/>
          <a:ext cx="1195477" cy="119547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4F2636-74DD-4351-86F4-68BD9E7CB1F6}">
      <dsp:nvSpPr>
        <dsp:cNvPr id="0" name=""/>
        <dsp:cNvSpPr/>
      </dsp:nvSpPr>
      <dsp:spPr>
        <a:xfrm>
          <a:off x="5416579" y="3246123"/>
          <a:ext cx="685929" cy="68592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3A8849-8F25-4E55-AAC4-574F03CB7B25}">
      <dsp:nvSpPr>
        <dsp:cNvPr id="0" name=""/>
        <dsp:cNvSpPr/>
      </dsp:nvSpPr>
      <dsp:spPr>
        <a:xfrm>
          <a:off x="4779645" y="4559188"/>
          <a:ext cx="195979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What’s your </a:t>
          </a:r>
          <a:r>
            <a:rPr lang="en-US" sz="1500" kern="1200">
              <a:effectLst>
                <a:outerShdw blurRad="38100" dist="38100" dir="2700000" algn="tl">
                  <a:srgbClr val="000000">
                    <a:alpha val="43137"/>
                  </a:srgbClr>
                </a:outerShdw>
              </a:effectLst>
            </a:rPr>
            <a:t>key message</a:t>
          </a:r>
          <a:r>
            <a:rPr lang="en-US" sz="1500" kern="1200"/>
            <a:t>?</a:t>
          </a:r>
        </a:p>
      </dsp:txBody>
      <dsp:txXfrm>
        <a:off x="4779645" y="4559188"/>
        <a:ext cx="1959798"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C1EA5-D81E-4970-BAED-FA3D135ADDEC}">
      <dsp:nvSpPr>
        <dsp:cNvPr id="0" name=""/>
        <dsp:cNvSpPr/>
      </dsp:nvSpPr>
      <dsp:spPr>
        <a:xfrm>
          <a:off x="1052651" y="92968"/>
          <a:ext cx="1121091" cy="11210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79F2CE-92A2-49EA-ABAC-C49148B44AD2}">
      <dsp:nvSpPr>
        <dsp:cNvPr id="0" name=""/>
        <dsp:cNvSpPr/>
      </dsp:nvSpPr>
      <dsp:spPr>
        <a:xfrm>
          <a:off x="11638" y="1360831"/>
          <a:ext cx="3203118" cy="480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b="1"/>
          </a:pPr>
          <a:r>
            <a:rPr lang="en-US" sz="3000" b="1" kern="1200"/>
            <a:t>Beginning</a:t>
          </a:r>
          <a:r>
            <a:rPr lang="en-US" sz="3000" kern="1200"/>
            <a:t> </a:t>
          </a:r>
        </a:p>
      </dsp:txBody>
      <dsp:txXfrm>
        <a:off x="11638" y="1360831"/>
        <a:ext cx="3203118" cy="480467"/>
      </dsp:txXfrm>
    </dsp:sp>
    <dsp:sp modelId="{3997F53F-FA3B-40DE-8100-3FE61D65C6E4}">
      <dsp:nvSpPr>
        <dsp:cNvPr id="0" name=""/>
        <dsp:cNvSpPr/>
      </dsp:nvSpPr>
      <dsp:spPr>
        <a:xfrm>
          <a:off x="11638" y="1909565"/>
          <a:ext cx="3203118" cy="1596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Hook – grab their attention</a:t>
          </a:r>
        </a:p>
        <a:p>
          <a:pPr marL="0" lvl="0" indent="0" algn="ctr" defTabSz="755650">
            <a:lnSpc>
              <a:spcPct val="100000"/>
            </a:lnSpc>
            <a:spcBef>
              <a:spcPct val="0"/>
            </a:spcBef>
            <a:spcAft>
              <a:spcPct val="35000"/>
            </a:spcAft>
            <a:buNone/>
          </a:pPr>
          <a:r>
            <a:rPr lang="en-US" sz="1700" kern="1200"/>
            <a:t>Explain the context - set the scene</a:t>
          </a:r>
        </a:p>
        <a:p>
          <a:pPr marL="0" lvl="0" indent="0" algn="ctr" defTabSz="755650">
            <a:lnSpc>
              <a:spcPct val="100000"/>
            </a:lnSpc>
            <a:spcBef>
              <a:spcPct val="0"/>
            </a:spcBef>
            <a:spcAft>
              <a:spcPct val="35000"/>
            </a:spcAft>
            <a:buNone/>
          </a:pPr>
          <a:r>
            <a:rPr lang="en-US" sz="1700" kern="1200"/>
            <a:t>Describe the specific problem</a:t>
          </a:r>
        </a:p>
        <a:p>
          <a:pPr marL="0" lvl="0" indent="0" algn="ctr" defTabSz="755650">
            <a:lnSpc>
              <a:spcPct val="100000"/>
            </a:lnSpc>
            <a:spcBef>
              <a:spcPct val="0"/>
            </a:spcBef>
            <a:spcAft>
              <a:spcPct val="35000"/>
            </a:spcAft>
            <a:buNone/>
          </a:pPr>
          <a:r>
            <a:rPr lang="en-US" sz="1700" kern="1200"/>
            <a:t>Outline how you will solve/have solved the problem</a:t>
          </a:r>
        </a:p>
      </dsp:txBody>
      <dsp:txXfrm>
        <a:off x="11638" y="1909565"/>
        <a:ext cx="3203118" cy="1596699"/>
      </dsp:txXfrm>
    </dsp:sp>
    <dsp:sp modelId="{20D6CAC3-F226-404F-BF4E-A990FC4C2F15}">
      <dsp:nvSpPr>
        <dsp:cNvPr id="0" name=""/>
        <dsp:cNvSpPr/>
      </dsp:nvSpPr>
      <dsp:spPr>
        <a:xfrm>
          <a:off x="4816316" y="92968"/>
          <a:ext cx="1121091" cy="11210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A3A574-BA52-4A76-9877-BA18C11E0C9E}">
      <dsp:nvSpPr>
        <dsp:cNvPr id="0" name=""/>
        <dsp:cNvSpPr/>
      </dsp:nvSpPr>
      <dsp:spPr>
        <a:xfrm>
          <a:off x="3775303" y="1360831"/>
          <a:ext cx="3203118" cy="480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b="1"/>
          </a:pPr>
          <a:r>
            <a:rPr lang="en-US" sz="3000" b="1" kern="1200"/>
            <a:t>Middle </a:t>
          </a:r>
          <a:endParaRPr lang="en-US" sz="3000" kern="1200"/>
        </a:p>
      </dsp:txBody>
      <dsp:txXfrm>
        <a:off x="3775303" y="1360831"/>
        <a:ext cx="3203118" cy="480467"/>
      </dsp:txXfrm>
    </dsp:sp>
    <dsp:sp modelId="{DE469349-9899-4D4A-AAAB-B26CEA3DC7B5}">
      <dsp:nvSpPr>
        <dsp:cNvPr id="0" name=""/>
        <dsp:cNvSpPr/>
      </dsp:nvSpPr>
      <dsp:spPr>
        <a:xfrm>
          <a:off x="3775303" y="1909565"/>
          <a:ext cx="3203118" cy="1596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Discuss the main points of your research - aim for 3-5 key objectives or findings</a:t>
          </a:r>
        </a:p>
        <a:p>
          <a:pPr marL="0" lvl="0" indent="0" algn="ctr" defTabSz="755650">
            <a:lnSpc>
              <a:spcPct val="100000"/>
            </a:lnSpc>
            <a:spcBef>
              <a:spcPct val="0"/>
            </a:spcBef>
            <a:spcAft>
              <a:spcPct val="35000"/>
            </a:spcAft>
            <a:buNone/>
          </a:pPr>
          <a:r>
            <a:rPr lang="en-US" sz="1700" kern="1200"/>
            <a:t>Focus on the details that your audience will be interested in</a:t>
          </a:r>
        </a:p>
      </dsp:txBody>
      <dsp:txXfrm>
        <a:off x="3775303" y="1909565"/>
        <a:ext cx="3203118" cy="1596699"/>
      </dsp:txXfrm>
    </dsp:sp>
    <dsp:sp modelId="{A3278B49-351F-401A-BF29-C13A0A5CC89E}">
      <dsp:nvSpPr>
        <dsp:cNvPr id="0" name=""/>
        <dsp:cNvSpPr/>
      </dsp:nvSpPr>
      <dsp:spPr>
        <a:xfrm>
          <a:off x="8579981" y="92968"/>
          <a:ext cx="1121091" cy="11210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F3AB2A-AEF7-4E1A-A648-82421E98888C}">
      <dsp:nvSpPr>
        <dsp:cNvPr id="0" name=""/>
        <dsp:cNvSpPr/>
      </dsp:nvSpPr>
      <dsp:spPr>
        <a:xfrm>
          <a:off x="7538967" y="1360831"/>
          <a:ext cx="3203118" cy="480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b="1"/>
          </a:pPr>
          <a:r>
            <a:rPr lang="en-US" sz="3000" b="1" kern="1200"/>
            <a:t>End</a:t>
          </a:r>
          <a:endParaRPr lang="en-US" sz="3000" kern="1200"/>
        </a:p>
      </dsp:txBody>
      <dsp:txXfrm>
        <a:off x="7538967" y="1360831"/>
        <a:ext cx="3203118" cy="480467"/>
      </dsp:txXfrm>
    </dsp:sp>
    <dsp:sp modelId="{AA60FF42-8210-4035-BE0E-B3939399D8D1}">
      <dsp:nvSpPr>
        <dsp:cNvPr id="0" name=""/>
        <dsp:cNvSpPr/>
      </dsp:nvSpPr>
      <dsp:spPr>
        <a:xfrm>
          <a:off x="7538967" y="1909565"/>
          <a:ext cx="3203118" cy="1596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Summarise the presentation</a:t>
          </a:r>
        </a:p>
        <a:p>
          <a:pPr marL="0" lvl="0" indent="0" algn="ctr" defTabSz="755650">
            <a:lnSpc>
              <a:spcPct val="100000"/>
            </a:lnSpc>
            <a:spcBef>
              <a:spcPct val="0"/>
            </a:spcBef>
            <a:spcAft>
              <a:spcPct val="35000"/>
            </a:spcAft>
            <a:buNone/>
          </a:pPr>
          <a:r>
            <a:rPr lang="en-US" sz="1700" kern="1200"/>
            <a:t>Deliver your take home message</a:t>
          </a:r>
        </a:p>
        <a:p>
          <a:pPr marL="0" lvl="0" indent="0" algn="ctr" defTabSz="755650">
            <a:lnSpc>
              <a:spcPct val="100000"/>
            </a:lnSpc>
            <a:spcBef>
              <a:spcPct val="0"/>
            </a:spcBef>
            <a:spcAft>
              <a:spcPct val="35000"/>
            </a:spcAft>
            <a:buNone/>
          </a:pPr>
          <a:r>
            <a:rPr lang="en-US" sz="1700" kern="1200"/>
            <a:t>Lead the audience to the next steps</a:t>
          </a:r>
        </a:p>
      </dsp:txBody>
      <dsp:txXfrm>
        <a:off x="7538967" y="1909565"/>
        <a:ext cx="3203118" cy="15966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91E10-EE64-4E25-92BC-DB8FE528D0D3}">
      <dsp:nvSpPr>
        <dsp:cNvPr id="0" name=""/>
        <dsp:cNvSpPr/>
      </dsp:nvSpPr>
      <dsp:spPr>
        <a:xfrm>
          <a:off x="0" y="0"/>
          <a:ext cx="1068309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04CF4B-75E5-47C7-8339-B33BE38E6FC6}">
      <dsp:nvSpPr>
        <dsp:cNvPr id="0" name=""/>
        <dsp:cNvSpPr/>
      </dsp:nvSpPr>
      <dsp:spPr>
        <a:xfrm>
          <a:off x="0" y="0"/>
          <a:ext cx="2136618" cy="4437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NZ" sz="2800" b="0" kern="1200">
              <a:latin typeface="Verdana"/>
              <a:ea typeface="Verdana"/>
            </a:rPr>
            <a:t>Jot down answers to these questions:</a:t>
          </a:r>
          <a:endParaRPr lang="en-US" sz="2800" b="0" kern="1200">
            <a:latin typeface="Verdana"/>
            <a:ea typeface="Verdana"/>
          </a:endParaRPr>
        </a:p>
      </dsp:txBody>
      <dsp:txXfrm>
        <a:off x="0" y="0"/>
        <a:ext cx="2136618" cy="4437251"/>
      </dsp:txXfrm>
    </dsp:sp>
    <dsp:sp modelId="{A6FE598C-B7D8-42FF-813E-13CFB4F2902D}">
      <dsp:nvSpPr>
        <dsp:cNvPr id="0" name=""/>
        <dsp:cNvSpPr/>
      </dsp:nvSpPr>
      <dsp:spPr>
        <a:xfrm>
          <a:off x="2296864" y="41815"/>
          <a:ext cx="8386227" cy="836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NZ" sz="2300" kern="1200">
              <a:latin typeface="Verdana"/>
              <a:ea typeface="Verdana"/>
            </a:rPr>
            <a:t>What is your hook? </a:t>
          </a:r>
          <a:endParaRPr lang="en-US" sz="2300" kern="1200">
            <a:latin typeface="Verdana"/>
            <a:ea typeface="Verdana"/>
          </a:endParaRPr>
        </a:p>
      </dsp:txBody>
      <dsp:txXfrm>
        <a:off x="2296864" y="41815"/>
        <a:ext cx="8386227" cy="836317"/>
      </dsp:txXfrm>
    </dsp:sp>
    <dsp:sp modelId="{42DEE075-1812-4289-99DB-776DA79537B4}">
      <dsp:nvSpPr>
        <dsp:cNvPr id="0" name=""/>
        <dsp:cNvSpPr/>
      </dsp:nvSpPr>
      <dsp:spPr>
        <a:xfrm>
          <a:off x="2136618" y="878133"/>
          <a:ext cx="854647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CF5765-5A22-4F3A-9D37-EE017C80E7C4}">
      <dsp:nvSpPr>
        <dsp:cNvPr id="0" name=""/>
        <dsp:cNvSpPr/>
      </dsp:nvSpPr>
      <dsp:spPr>
        <a:xfrm>
          <a:off x="2296864" y="919949"/>
          <a:ext cx="8386227" cy="836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NZ" sz="2300" kern="1200">
              <a:latin typeface="Verdana"/>
              <a:ea typeface="Verdana"/>
            </a:rPr>
            <a:t>What background information does your audience need to know? </a:t>
          </a:r>
          <a:endParaRPr lang="en-US" sz="2300" kern="1200">
            <a:latin typeface="Verdana"/>
            <a:ea typeface="Verdana"/>
          </a:endParaRPr>
        </a:p>
      </dsp:txBody>
      <dsp:txXfrm>
        <a:off x="2296864" y="919949"/>
        <a:ext cx="8386227" cy="836317"/>
      </dsp:txXfrm>
    </dsp:sp>
    <dsp:sp modelId="{9DFE92C1-FC92-414E-B3E2-DFDB3E58D979}">
      <dsp:nvSpPr>
        <dsp:cNvPr id="0" name=""/>
        <dsp:cNvSpPr/>
      </dsp:nvSpPr>
      <dsp:spPr>
        <a:xfrm>
          <a:off x="2136618" y="1756267"/>
          <a:ext cx="854647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B5895B-3AA1-4D3F-9397-FC914EAEF741}">
      <dsp:nvSpPr>
        <dsp:cNvPr id="0" name=""/>
        <dsp:cNvSpPr/>
      </dsp:nvSpPr>
      <dsp:spPr>
        <a:xfrm>
          <a:off x="2296864" y="1798083"/>
          <a:ext cx="8386227" cy="836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NZ" sz="2300" kern="1200">
              <a:latin typeface="Verdana"/>
              <a:ea typeface="Verdana"/>
            </a:rPr>
            <a:t>What question or knowledge gap are you trying to answer? </a:t>
          </a:r>
          <a:endParaRPr lang="en-US" sz="2300" kern="1200">
            <a:latin typeface="Verdana"/>
            <a:ea typeface="Verdana"/>
          </a:endParaRPr>
        </a:p>
      </dsp:txBody>
      <dsp:txXfrm>
        <a:off x="2296864" y="1798083"/>
        <a:ext cx="8386227" cy="836317"/>
      </dsp:txXfrm>
    </dsp:sp>
    <dsp:sp modelId="{B98BC589-2C2A-4018-A8CC-777233C06801}">
      <dsp:nvSpPr>
        <dsp:cNvPr id="0" name=""/>
        <dsp:cNvSpPr/>
      </dsp:nvSpPr>
      <dsp:spPr>
        <a:xfrm>
          <a:off x="2136618" y="2634401"/>
          <a:ext cx="854647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00E72E-9A18-44EA-8EEC-BC8B157AF1A9}">
      <dsp:nvSpPr>
        <dsp:cNvPr id="0" name=""/>
        <dsp:cNvSpPr/>
      </dsp:nvSpPr>
      <dsp:spPr>
        <a:xfrm>
          <a:off x="2296864" y="2676217"/>
          <a:ext cx="8386227" cy="836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NZ" sz="2300" kern="1200">
              <a:latin typeface="Verdana"/>
              <a:ea typeface="Verdana"/>
            </a:rPr>
            <a:t>What have you found? What do you hope to find?</a:t>
          </a:r>
          <a:endParaRPr lang="en-US" sz="2300" kern="1200">
            <a:latin typeface="Verdana"/>
            <a:ea typeface="Verdana"/>
          </a:endParaRPr>
        </a:p>
      </dsp:txBody>
      <dsp:txXfrm>
        <a:off x="2296864" y="2676217"/>
        <a:ext cx="8386227" cy="836317"/>
      </dsp:txXfrm>
    </dsp:sp>
    <dsp:sp modelId="{4E8825F2-95AC-48F2-B896-D11044C235E9}">
      <dsp:nvSpPr>
        <dsp:cNvPr id="0" name=""/>
        <dsp:cNvSpPr/>
      </dsp:nvSpPr>
      <dsp:spPr>
        <a:xfrm>
          <a:off x="2136618" y="3512534"/>
          <a:ext cx="854647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E1C7AD-B9F9-40D4-8997-D35286E665DB}">
      <dsp:nvSpPr>
        <dsp:cNvPr id="0" name=""/>
        <dsp:cNvSpPr/>
      </dsp:nvSpPr>
      <dsp:spPr>
        <a:xfrm>
          <a:off x="2296864" y="3554350"/>
          <a:ext cx="8386227" cy="836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NZ" sz="2300" kern="1200">
              <a:latin typeface="Verdana"/>
              <a:ea typeface="Verdana"/>
            </a:rPr>
            <a:t>Take-away message - what’s the one thing you want people to remember?</a:t>
          </a:r>
          <a:endParaRPr lang="en-US" sz="2300" kern="1200">
            <a:latin typeface="Verdana"/>
            <a:ea typeface="Verdana"/>
          </a:endParaRPr>
        </a:p>
      </dsp:txBody>
      <dsp:txXfrm>
        <a:off x="2296864" y="3554350"/>
        <a:ext cx="8386227" cy="836317"/>
      </dsp:txXfrm>
    </dsp:sp>
    <dsp:sp modelId="{A645C147-2DF0-4AC8-9ADF-A92BF4E6A757}">
      <dsp:nvSpPr>
        <dsp:cNvPr id="0" name=""/>
        <dsp:cNvSpPr/>
      </dsp:nvSpPr>
      <dsp:spPr>
        <a:xfrm>
          <a:off x="2136618" y="4390668"/>
          <a:ext cx="854647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4A6CD7-8D76-4964-B86D-5537A6141E22}" type="datetimeFigureOut">
              <a:rPr lang="en-NZ" smtClean="0"/>
              <a:t>21/09/2025</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4BD64-5D99-4BBC-A199-CE6878ED7D11}" type="slidenum">
              <a:rPr lang="en-NZ" smtClean="0"/>
              <a:t>‹#›</a:t>
            </a:fld>
            <a:endParaRPr lang="en-NZ"/>
          </a:p>
        </p:txBody>
      </p:sp>
    </p:spTree>
    <p:extLst>
      <p:ext uri="{BB962C8B-B14F-4D97-AF65-F5344CB8AC3E}">
        <p14:creationId xmlns:p14="http://schemas.microsoft.com/office/powerpoint/2010/main" val="3856095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cs typeface="Calibri"/>
              </a:rPr>
              <a:t>Ana</a:t>
            </a:r>
          </a:p>
          <a:p>
            <a:endParaRPr lang="en-NZ">
              <a:cs typeface="Calibri"/>
            </a:endParaRPr>
          </a:p>
          <a:p>
            <a:r>
              <a:rPr lang="en-NZ">
                <a:cs typeface="Calibri"/>
              </a:rPr>
              <a:t>Li shares screen and gives control for Ana's sections</a:t>
            </a:r>
          </a:p>
          <a:p>
            <a:endParaRPr lang="en-NZ">
              <a:cs typeface="Calibri"/>
            </a:endParaRPr>
          </a:p>
          <a:p>
            <a:r>
              <a:rPr lang="en-NZ" strike="sngStrike">
                <a:cs typeface="Calibri"/>
              </a:rPr>
              <a:t>If you’re recording the session: </a:t>
            </a:r>
            <a:r>
              <a:rPr lang="en-US" strike="sngStrike"/>
              <a:t>record to the cloud and then put the recording in the workshop folder for Presenting. Let the students know that whilst we are going to record the session, all parts involving them, and their contributions will be edited out for their privacy </a:t>
            </a:r>
            <a:endParaRPr lang="en-NZ" strike="sngStrike">
              <a:cs typeface="Calibri"/>
            </a:endParaRPr>
          </a:p>
        </p:txBody>
      </p:sp>
      <p:sp>
        <p:nvSpPr>
          <p:cNvPr id="4" name="Slide Number Placeholder 3"/>
          <p:cNvSpPr>
            <a:spLocks noGrp="1"/>
          </p:cNvSpPr>
          <p:nvPr>
            <p:ph type="sldNum" sz="quarter" idx="5"/>
          </p:nvPr>
        </p:nvSpPr>
        <p:spPr/>
        <p:txBody>
          <a:bodyPr/>
          <a:lstStyle/>
          <a:p>
            <a:fld id="{D3F4BD64-5D99-4BBC-A199-CE6878ED7D11}" type="slidenum">
              <a:rPr lang="en-NZ" smtClean="0"/>
              <a:t>1</a:t>
            </a:fld>
            <a:endParaRPr lang="en-NZ"/>
          </a:p>
        </p:txBody>
      </p:sp>
    </p:spTree>
    <p:extLst>
      <p:ext uri="{BB962C8B-B14F-4D97-AF65-F5344CB8AC3E}">
        <p14:creationId xmlns:p14="http://schemas.microsoft.com/office/powerpoint/2010/main" val="3717690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7703201a49_0_45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7703201a49_0_455:notes"/>
          <p:cNvSpPr txBox="1">
            <a:spLocks noGrp="1"/>
          </p:cNvSpPr>
          <p:nvPr>
            <p:ph type="body" idx="1"/>
          </p:nvPr>
        </p:nvSpPr>
        <p:spPr>
          <a:xfrm>
            <a:off x="679768" y="4715147"/>
            <a:ext cx="5438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NZ"/>
              <a:t>Ana</a:t>
            </a:r>
          </a:p>
          <a:p>
            <a:pPr marL="0" lvl="0" indent="0" algn="l" rtl="0">
              <a:spcBef>
                <a:spcPts val="0"/>
              </a:spcBef>
              <a:spcAft>
                <a:spcPts val="0"/>
              </a:spcAft>
              <a:buNone/>
            </a:pPr>
            <a:endParaRPr lang="en-NZ"/>
          </a:p>
          <a:p>
            <a:pPr marL="0" lvl="0" indent="0" algn="l" rtl="0">
              <a:spcBef>
                <a:spcPts val="0"/>
              </a:spcBef>
              <a:spcAft>
                <a:spcPts val="0"/>
              </a:spcAft>
              <a:buNone/>
            </a:pPr>
            <a:r>
              <a:rPr lang="en-NZ"/>
              <a:t>Pause for a minute to ask any questions or add any points in to the conversation. </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cs typeface="Calibri"/>
              </a:rPr>
              <a:t>Dawn - start here </a:t>
            </a:r>
            <a:endParaRPr lang="en-NZ"/>
          </a:p>
        </p:txBody>
      </p:sp>
      <p:sp>
        <p:nvSpPr>
          <p:cNvPr id="4" name="Slide Number Placeholder 3"/>
          <p:cNvSpPr>
            <a:spLocks noGrp="1"/>
          </p:cNvSpPr>
          <p:nvPr>
            <p:ph type="sldNum" sz="quarter" idx="5"/>
          </p:nvPr>
        </p:nvSpPr>
        <p:spPr/>
        <p:txBody>
          <a:bodyPr/>
          <a:lstStyle/>
          <a:p>
            <a:fld id="{D3F4BD64-5D99-4BBC-A199-CE6878ED7D11}" type="slidenum">
              <a:rPr lang="en-NZ" smtClean="0"/>
              <a:t>12</a:t>
            </a:fld>
            <a:endParaRPr lang="en-NZ"/>
          </a:p>
        </p:txBody>
      </p:sp>
    </p:spTree>
    <p:extLst>
      <p:ext uri="{BB962C8B-B14F-4D97-AF65-F5344CB8AC3E}">
        <p14:creationId xmlns:p14="http://schemas.microsoft.com/office/powerpoint/2010/main" val="2971690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c6b3325ba5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c6b3325ba5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NZ">
                <a:cs typeface="Calibri"/>
              </a:rPr>
              <a:t>Dawn</a:t>
            </a:r>
            <a:endParaRPr lang="en"/>
          </a:p>
          <a:p>
            <a:endParaRPr lang="en">
              <a:cs typeface="Calibri"/>
            </a:endParaRPr>
          </a:p>
          <a:p>
            <a:pPr marL="0" lvl="0" indent="0" algn="l">
              <a:spcBef>
                <a:spcPts val="0"/>
              </a:spcBef>
              <a:spcAft>
                <a:spcPts val="0"/>
              </a:spcAft>
              <a:buNone/>
            </a:pPr>
            <a:r>
              <a:rPr lang="en"/>
              <a:t>Discussion prompts</a:t>
            </a:r>
            <a:endParaRPr lang="en-NZ">
              <a:cs typeface="Calibri"/>
            </a:endParaRPr>
          </a:p>
          <a:p>
            <a:pPr marL="457200" lvl="0" indent="-292100" algn="l" rtl="0">
              <a:lnSpc>
                <a:spcPct val="107916"/>
              </a:lnSpc>
              <a:spcBef>
                <a:spcPts val="0"/>
              </a:spcBef>
              <a:spcAft>
                <a:spcPts val="0"/>
              </a:spcAft>
              <a:buClr>
                <a:srgbClr val="000000"/>
              </a:buClr>
              <a:buSzPts val="1000"/>
              <a:buFont typeface="Noto Sans Symbols"/>
              <a:buChar char="●"/>
            </a:pPr>
            <a:r>
              <a:rPr lang="en" sz="1000">
                <a:latin typeface="Calibri"/>
                <a:ea typeface="Calibri"/>
                <a:cs typeface="Calibri"/>
                <a:sym typeface="Calibri"/>
              </a:rPr>
              <a:t>Verbal tricks – relevance, humour, storytelling, clear presentation structure to help people follow along</a:t>
            </a:r>
            <a:endParaRPr sz="1000">
              <a:latin typeface="Calibri"/>
              <a:ea typeface="Calibri"/>
              <a:cs typeface="Calibri"/>
              <a:sym typeface="Calibri"/>
            </a:endParaRPr>
          </a:p>
          <a:p>
            <a:pPr marL="457200" lvl="0" indent="-292100" algn="l" rtl="0">
              <a:lnSpc>
                <a:spcPct val="107916"/>
              </a:lnSpc>
              <a:spcBef>
                <a:spcPts val="0"/>
              </a:spcBef>
              <a:spcAft>
                <a:spcPts val="0"/>
              </a:spcAft>
              <a:buClr>
                <a:srgbClr val="000000"/>
              </a:buClr>
              <a:buSzPts val="1000"/>
              <a:buFont typeface="Noto Sans Symbols"/>
              <a:buChar char="●"/>
            </a:pPr>
            <a:r>
              <a:rPr lang="en" sz="1000">
                <a:latin typeface="Calibri"/>
                <a:ea typeface="Calibri"/>
                <a:cs typeface="Calibri"/>
                <a:sym typeface="Calibri"/>
              </a:rPr>
              <a:t>Visual cues – slide design, graphics, props, (your appearance?)</a:t>
            </a:r>
            <a:endParaRPr sz="1000">
              <a:latin typeface="Calibri"/>
              <a:ea typeface="Calibri"/>
              <a:cs typeface="Calibri"/>
              <a:sym typeface="Calibri"/>
            </a:endParaRPr>
          </a:p>
          <a:p>
            <a:pPr marL="457200" lvl="0" indent="-292100" algn="l" rtl="0">
              <a:lnSpc>
                <a:spcPct val="107916"/>
              </a:lnSpc>
              <a:spcBef>
                <a:spcPts val="0"/>
              </a:spcBef>
              <a:spcAft>
                <a:spcPts val="0"/>
              </a:spcAft>
              <a:buClr>
                <a:srgbClr val="000000"/>
              </a:buClr>
              <a:buSzPts val="1000"/>
              <a:buFont typeface="Noto Sans Symbols"/>
              <a:buChar char="●"/>
            </a:pPr>
            <a:r>
              <a:rPr lang="en" sz="1000">
                <a:latin typeface="Calibri"/>
                <a:ea typeface="Calibri"/>
                <a:cs typeface="Calibri"/>
                <a:sym typeface="Calibri"/>
              </a:rPr>
              <a:t>Interactivity – audience participation, handouts</a:t>
            </a:r>
            <a:endParaRPr sz="1000">
              <a:latin typeface="Calibri"/>
              <a:ea typeface="Calibri"/>
              <a:cs typeface="Calibri"/>
              <a:sym typeface="Calibri"/>
            </a:endParaRPr>
          </a:p>
          <a:p>
            <a:pPr marL="457200" lvl="0" indent="-292100" algn="l" rtl="0">
              <a:lnSpc>
                <a:spcPct val="107916"/>
              </a:lnSpc>
              <a:spcBef>
                <a:spcPts val="0"/>
              </a:spcBef>
              <a:spcAft>
                <a:spcPts val="0"/>
              </a:spcAft>
              <a:buClr>
                <a:srgbClr val="000000"/>
              </a:buClr>
              <a:buSzPts val="1000"/>
              <a:buFont typeface="Noto Sans Symbols"/>
              <a:buChar char="●"/>
            </a:pPr>
            <a:r>
              <a:rPr lang="en" sz="1000">
                <a:latin typeface="Calibri"/>
                <a:ea typeface="Calibri"/>
                <a:cs typeface="Calibri"/>
                <a:sym typeface="Calibri"/>
              </a:rPr>
              <a:t>Body language – stance, movement, eye contact</a:t>
            </a:r>
            <a:endParaRPr sz="1000">
              <a:latin typeface="Calibri"/>
              <a:ea typeface="Calibri"/>
              <a:cs typeface="Calibri"/>
              <a:sym typeface="Calibri"/>
            </a:endParaRPr>
          </a:p>
          <a:p>
            <a:pPr marL="457200" lvl="0" indent="-292100" algn="l" rtl="0">
              <a:lnSpc>
                <a:spcPct val="107916"/>
              </a:lnSpc>
              <a:spcBef>
                <a:spcPts val="0"/>
              </a:spcBef>
              <a:spcAft>
                <a:spcPts val="0"/>
              </a:spcAft>
              <a:buClr>
                <a:srgbClr val="000000"/>
              </a:buClr>
              <a:buSzPts val="1000"/>
              <a:buFont typeface="Noto Sans Symbols"/>
              <a:buChar char="●"/>
            </a:pPr>
            <a:r>
              <a:rPr lang="en" sz="1000">
                <a:latin typeface="Calibri"/>
                <a:ea typeface="Calibri"/>
                <a:cs typeface="Calibri"/>
                <a:sym typeface="Calibri"/>
              </a:rPr>
              <a:t>Vocal – varying your voice, talking slowly</a:t>
            </a:r>
            <a:r>
              <a:rPr lang="en" sz="1000">
                <a:solidFill>
                  <a:schemeClr val="lt1"/>
                </a:solidFill>
                <a:latin typeface="Calibri"/>
                <a:ea typeface="Calibri"/>
                <a:cs typeface="Calibri"/>
                <a:sym typeface="Calibri"/>
              </a:rPr>
              <a:t>, em</a:t>
            </a:r>
            <a:r>
              <a:rPr lang="en" sz="1400">
                <a:solidFill>
                  <a:schemeClr val="lt1"/>
                </a:solidFill>
                <a:latin typeface="Calibri"/>
                <a:ea typeface="Calibri"/>
                <a:cs typeface="Calibri"/>
                <a:sym typeface="Calibri"/>
              </a:rPr>
              <a:t>phasis, pausing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c778b2ecc8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c778b2ecc8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NZ">
                <a:cs typeface="Calibri"/>
              </a:rPr>
              <a:t>Dawn</a:t>
            </a:r>
          </a:p>
          <a:p>
            <a:endParaRPr lang="en">
              <a:cs typeface="Calibri"/>
            </a:endParaRPr>
          </a:p>
          <a:p>
            <a:pPr marL="0" lvl="0" indent="0" algn="l">
              <a:spcBef>
                <a:spcPts val="0"/>
              </a:spcBef>
              <a:spcAft>
                <a:spcPts val="0"/>
              </a:spcAft>
              <a:buNone/>
            </a:pPr>
            <a:r>
              <a:rPr lang="en"/>
              <a:t>Remember that Cam has spent a lot of time working on this talk for the 3 Minute Thesis competition. Your first few tries probably won’t sound so polished!</a:t>
            </a:r>
            <a:endParaRPr lang="en">
              <a:cs typeface="Calibri"/>
            </a:endParaRPr>
          </a:p>
          <a:p>
            <a:pPr marL="0" lvl="0" indent="0" algn="l" rtl="0">
              <a:spcBef>
                <a:spcPts val="0"/>
              </a:spcBef>
              <a:spcAft>
                <a:spcPts val="0"/>
              </a:spcAft>
              <a:buNone/>
            </a:pPr>
            <a:r>
              <a:rPr lang="en"/>
              <a:t>Get students to give feedback on next slide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cs typeface="Calibri"/>
              </a:rPr>
              <a:t>Dawn</a:t>
            </a:r>
            <a:endParaRPr lang="en-US">
              <a:cs typeface="Calibri"/>
            </a:endParaRPr>
          </a:p>
        </p:txBody>
      </p:sp>
      <p:sp>
        <p:nvSpPr>
          <p:cNvPr id="4" name="Slide Number Placeholder 3"/>
          <p:cNvSpPr>
            <a:spLocks noGrp="1"/>
          </p:cNvSpPr>
          <p:nvPr>
            <p:ph type="sldNum" sz="quarter" idx="5"/>
          </p:nvPr>
        </p:nvSpPr>
        <p:spPr/>
        <p:txBody>
          <a:bodyPr/>
          <a:lstStyle/>
          <a:p>
            <a:fld id="{D3F4BD64-5D99-4BBC-A199-CE6878ED7D11}" type="slidenum">
              <a:rPr lang="en-NZ" smtClean="0"/>
              <a:t>15</a:t>
            </a:fld>
            <a:endParaRPr lang="en-NZ"/>
          </a:p>
        </p:txBody>
      </p:sp>
    </p:spTree>
    <p:extLst>
      <p:ext uri="{BB962C8B-B14F-4D97-AF65-F5344CB8AC3E}">
        <p14:creationId xmlns:p14="http://schemas.microsoft.com/office/powerpoint/2010/main" val="4184628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3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r>
              <a:rPr lang="en-NZ">
                <a:cs typeface="Calibri"/>
              </a:rPr>
              <a:t>Li</a:t>
            </a:r>
            <a:endParaRPr lang="en-NZ"/>
          </a:p>
          <a:p>
            <a:endParaRPr lang="en-NZ"/>
          </a:p>
          <a:p>
            <a:pPr marL="0" indent="0"/>
            <a:r>
              <a:rPr lang="en-NZ"/>
              <a:t>Remember, your audience is interested in your research, not trying to catch you out! </a:t>
            </a:r>
          </a:p>
          <a:p>
            <a:pPr marL="0" lvl="0" indent="0" algn="l" rtl="0">
              <a:lnSpc>
                <a:spcPct val="100000"/>
              </a:lnSpc>
              <a:spcBef>
                <a:spcPts val="0"/>
              </a:spcBef>
              <a:spcAft>
                <a:spcPts val="0"/>
              </a:spcAft>
              <a:buSzPts val="1400"/>
              <a:buNone/>
            </a:pPr>
            <a:r>
              <a:rPr lang="en-NZ"/>
              <a:t>Consider questions that are likely to come up, and how you might answer them. It can help to practice with a friend and see what questions they ask.</a:t>
            </a:r>
            <a:endParaRPr/>
          </a:p>
          <a:p>
            <a:pPr marL="0" lvl="0" indent="0" algn="l" rtl="0">
              <a:lnSpc>
                <a:spcPct val="100000"/>
              </a:lnSpc>
              <a:spcBef>
                <a:spcPts val="0"/>
              </a:spcBef>
              <a:spcAft>
                <a:spcPts val="0"/>
              </a:spcAft>
              <a:buSzPts val="1400"/>
              <a:buNone/>
            </a:pPr>
            <a:endParaRPr/>
          </a:p>
        </p:txBody>
      </p:sp>
      <p:sp>
        <p:nvSpPr>
          <p:cNvPr id="383" name="Google Shape;383;p33: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5e20648f4f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5e20648f4f_0_0: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r>
              <a:rPr lang="en-NZ">
                <a:cs typeface="Calibri"/>
              </a:rPr>
              <a:t>Dawn</a:t>
            </a:r>
            <a:endParaRPr lang="en-NZ"/>
          </a:p>
          <a:p>
            <a:endParaRPr lang="en-NZ"/>
          </a:p>
          <a:p>
            <a:pPr marL="0" indent="0"/>
            <a:r>
              <a:rPr lang="en-NZ"/>
              <a:t>Some potential ways to answer questions. </a:t>
            </a:r>
            <a:endParaRPr lang="en-NZ">
              <a:cs typeface="Calibri" panose="020F0502020204030204"/>
            </a:endParaRPr>
          </a:p>
          <a:p>
            <a:pPr marL="0" indent="0"/>
            <a:r>
              <a:rPr lang="en-NZ"/>
              <a:t>If you need some time to think about the answer, pause and take a breath, or repeat their question. </a:t>
            </a:r>
            <a:endParaRPr lang="en-NZ">
              <a:cs typeface="Calibri" panose="020F0502020204030204"/>
            </a:endParaRPr>
          </a:p>
          <a:p>
            <a:pPr marL="0" lvl="0" indent="0" algn="l" rtl="0">
              <a:spcBef>
                <a:spcPts val="0"/>
              </a:spcBef>
              <a:spcAft>
                <a:spcPts val="0"/>
              </a:spcAft>
              <a:buClr>
                <a:schemeClr val="dk1"/>
              </a:buClr>
              <a:buSzPts val="1400"/>
              <a:buFont typeface="Arial"/>
              <a:buNone/>
            </a:pPr>
            <a:r>
              <a:rPr lang="en-NZ"/>
              <a:t>Remember, “I’m not sure” is an acceptable answer! It’s better to admit you don’t know something, than to make up an answer. Can also hedge if you’re not certain - “I think/believe that…”</a:t>
            </a:r>
            <a:endParaRPr/>
          </a:p>
        </p:txBody>
      </p:sp>
      <p:sp>
        <p:nvSpPr>
          <p:cNvPr id="391" name="Google Shape;391;g5e20648f4f_0_0:notes"/>
          <p:cNvSpPr txBox="1">
            <a:spLocks noGrp="1"/>
          </p:cNvSpPr>
          <p:nvPr>
            <p:ph type="sldNum" idx="12"/>
          </p:nvPr>
        </p:nvSpPr>
        <p:spPr>
          <a:xfrm>
            <a:off x="3850443" y="9428583"/>
            <a:ext cx="2945700" cy="496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NZ"/>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34: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a:buSzPts val="1400"/>
            </a:pPr>
            <a:r>
              <a:rPr lang="en-NZ">
                <a:cs typeface="Calibri"/>
              </a:rPr>
              <a:t>Dawn</a:t>
            </a:r>
            <a:endParaRPr lang="en-NZ"/>
          </a:p>
          <a:p>
            <a:pPr>
              <a:buSzPts val="1400"/>
            </a:pPr>
            <a:endParaRPr lang="en-NZ"/>
          </a:p>
          <a:p>
            <a:pPr marL="0" lvl="0" indent="0" algn="l">
              <a:lnSpc>
                <a:spcPct val="100000"/>
              </a:lnSpc>
              <a:spcBef>
                <a:spcPts val="0"/>
              </a:spcBef>
              <a:spcAft>
                <a:spcPts val="0"/>
              </a:spcAft>
              <a:buSzPts val="1400"/>
              <a:buNone/>
            </a:pPr>
            <a:r>
              <a:rPr lang="en-NZ"/>
              <a:t>Even experienced presenters get nervous! Use these tips to help calm your nerves before and during your presentation</a:t>
            </a:r>
            <a:endParaRPr lang="en-NZ">
              <a:cs typeface="Calibri"/>
            </a:endParaRPr>
          </a:p>
        </p:txBody>
      </p:sp>
      <p:sp>
        <p:nvSpPr>
          <p:cNvPr id="407" name="Google Shape;407;p34: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NZ"/>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cs typeface="Calibri"/>
              </a:rPr>
              <a:t>Dawn</a:t>
            </a:r>
            <a:r>
              <a:rPr lang="en-NZ"/>
              <a:t>  </a:t>
            </a:r>
          </a:p>
        </p:txBody>
      </p:sp>
      <p:sp>
        <p:nvSpPr>
          <p:cNvPr id="4" name="Slide Number Placeholder 3"/>
          <p:cNvSpPr>
            <a:spLocks noGrp="1"/>
          </p:cNvSpPr>
          <p:nvPr>
            <p:ph type="sldNum" sz="quarter" idx="5"/>
          </p:nvPr>
        </p:nvSpPr>
        <p:spPr/>
        <p:txBody>
          <a:bodyPr/>
          <a:lstStyle/>
          <a:p>
            <a:fld id="{D3F4BD64-5D99-4BBC-A199-CE6878ED7D11}" type="slidenum">
              <a:rPr lang="en-NZ" smtClean="0"/>
              <a:t>20</a:t>
            </a:fld>
            <a:endParaRPr lang="en-NZ"/>
          </a:p>
        </p:txBody>
      </p:sp>
    </p:spTree>
    <p:extLst>
      <p:ext uri="{BB962C8B-B14F-4D97-AF65-F5344CB8AC3E}">
        <p14:creationId xmlns:p14="http://schemas.microsoft.com/office/powerpoint/2010/main" val="2700932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7b4e3ba307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g7b4e3ba307_0_0: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NZ">
                <a:cs typeface="Calibri"/>
              </a:rPr>
              <a:t>Dawn</a:t>
            </a:r>
            <a:r>
              <a:rPr lang="en-NZ"/>
              <a:t> –</a:t>
            </a:r>
          </a:p>
          <a:p>
            <a:pPr marL="0" lvl="0" indent="0" algn="l" rtl="0">
              <a:lnSpc>
                <a:spcPct val="100000"/>
              </a:lnSpc>
              <a:spcBef>
                <a:spcPts val="0"/>
              </a:spcBef>
              <a:spcAft>
                <a:spcPts val="0"/>
              </a:spcAft>
              <a:buSzPts val="1400"/>
              <a:buNone/>
            </a:pPr>
            <a:endParaRPr lang="en-NZ"/>
          </a:p>
          <a:p>
            <a:pPr marL="0" lvl="0" indent="0" algn="l" rtl="0">
              <a:lnSpc>
                <a:spcPct val="100000"/>
              </a:lnSpc>
              <a:spcBef>
                <a:spcPts val="0"/>
              </a:spcBef>
              <a:spcAft>
                <a:spcPts val="0"/>
              </a:spcAft>
              <a:buSzPts val="1400"/>
              <a:buNone/>
            </a:pPr>
            <a:r>
              <a:rPr lang="en-NZ"/>
              <a:t>Will allow screen sharing in breakout rooms – you can find a website or image to talk to if you like </a:t>
            </a:r>
            <a:r>
              <a:rPr lang="en-NZ">
                <a:sym typeface="Wingdings" panose="05000000000000000000" pitchFamily="2" charset="2"/>
              </a:rPr>
              <a:t></a:t>
            </a:r>
            <a:endParaRPr lang="en-NZ">
              <a:cs typeface="Calibri"/>
              <a:sym typeface="Wingdings" panose="05000000000000000000" pitchFamily="2" charset="2"/>
            </a:endParaRPr>
          </a:p>
          <a:p>
            <a:pPr marL="0" lvl="0" indent="0" algn="l" rtl="0">
              <a:lnSpc>
                <a:spcPct val="100000"/>
              </a:lnSpc>
              <a:spcBef>
                <a:spcPts val="0"/>
              </a:spcBef>
              <a:spcAft>
                <a:spcPts val="0"/>
              </a:spcAft>
              <a:buSzPts val="1400"/>
              <a:buNone/>
            </a:pPr>
            <a:r>
              <a:rPr lang="en-NZ">
                <a:sym typeface="Wingdings" panose="05000000000000000000" pitchFamily="2" charset="2"/>
              </a:rPr>
              <a:t>We’ll answer questions during this time.</a:t>
            </a:r>
            <a:endParaRPr/>
          </a:p>
        </p:txBody>
      </p:sp>
      <p:sp>
        <p:nvSpPr>
          <p:cNvPr id="368" name="Google Shape;368;g7b4e3ba307_0_0: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NZ"/>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NZ"/>
              <a:t>Ana </a:t>
            </a:r>
          </a:p>
          <a:p>
            <a:endParaRPr lang="en-NZ"/>
          </a:p>
        </p:txBody>
      </p:sp>
      <p:sp>
        <p:nvSpPr>
          <p:cNvPr id="4" name="Slide Number Placeholder 3"/>
          <p:cNvSpPr>
            <a:spLocks noGrp="1"/>
          </p:cNvSpPr>
          <p:nvPr>
            <p:ph type="sldNum" sz="quarter" idx="5"/>
          </p:nvPr>
        </p:nvSpPr>
        <p:spPr/>
        <p:txBody>
          <a:bodyPr/>
          <a:lstStyle/>
          <a:p>
            <a:fld id="{D3F4BD64-5D99-4BBC-A199-CE6878ED7D11}" type="slidenum">
              <a:rPr lang="en-NZ" smtClean="0"/>
              <a:t>3</a:t>
            </a:fld>
            <a:endParaRPr lang="en-NZ"/>
          </a:p>
        </p:txBody>
      </p:sp>
    </p:spTree>
    <p:extLst>
      <p:ext uri="{BB962C8B-B14F-4D97-AF65-F5344CB8AC3E}">
        <p14:creationId xmlns:p14="http://schemas.microsoft.com/office/powerpoint/2010/main" val="2006694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51b0e5d4f_0_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51b0e5d4f_0_3: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a:buClr>
                <a:schemeClr val="dk1"/>
              </a:buClr>
              <a:buSzPts val="1100"/>
              <a:defRPr/>
            </a:pPr>
            <a:r>
              <a:rPr lang="en-NZ"/>
              <a:t>Li – talk to the slide </a:t>
            </a:r>
          </a:p>
          <a:p>
            <a:pPr>
              <a:buSzPts val="1100"/>
            </a:pPr>
            <a:endParaRPr lang="en-NZ"/>
          </a:p>
          <a:p>
            <a:pPr>
              <a:buClr>
                <a:schemeClr val="dk1"/>
              </a:buClr>
              <a:buSzPts val="1100"/>
            </a:pPr>
            <a:r>
              <a:rPr lang="en-NZ"/>
              <a:t>Ana sets up breakout room</a:t>
            </a:r>
            <a:endParaRPr lang="en-NZ">
              <a:cs typeface="Calibri"/>
            </a:endParaRPr>
          </a:p>
          <a:p>
            <a:pPr>
              <a:buClr>
                <a:schemeClr val="dk1"/>
              </a:buClr>
              <a:buSzPts val="1100"/>
            </a:pPr>
            <a:endParaRPr lang="en-NZ"/>
          </a:p>
          <a:p>
            <a:pPr>
              <a:buClr>
                <a:schemeClr val="dk1"/>
              </a:buClr>
              <a:buSzPts val="1100"/>
            </a:pPr>
            <a:r>
              <a:rPr lang="en-NZ"/>
              <a:t>Set up breakout rooms – allow screen sharing if they want. Allow extra minute for prep/handover- </a:t>
            </a:r>
            <a:r>
              <a:rPr lang="en-NZ" b="1"/>
              <a:t>16–17-minute</a:t>
            </a:r>
            <a:r>
              <a:rPr lang="en-NZ"/>
              <a:t> breakout rooms</a:t>
            </a:r>
            <a:endParaRPr lang="en-NZ">
              <a:cs typeface="Calibri"/>
            </a:endParaRPr>
          </a:p>
          <a:p>
            <a:pPr marL="0" lvl="0" indent="0" algn="l" rtl="0">
              <a:spcBef>
                <a:spcPts val="0"/>
              </a:spcBef>
              <a:spcAft>
                <a:spcPts val="0"/>
              </a:spcAft>
              <a:buClr>
                <a:schemeClr val="dk1"/>
              </a:buClr>
              <a:buSzPts val="1100"/>
              <a:buFont typeface="Arial"/>
              <a:buNone/>
            </a:pPr>
            <a:r>
              <a:rPr lang="en-NZ"/>
              <a:t>Zoom:</a:t>
            </a:r>
            <a:endParaRPr/>
          </a:p>
          <a:p>
            <a:pPr marL="0" lvl="0" indent="0" algn="l" rtl="0">
              <a:spcBef>
                <a:spcPts val="0"/>
              </a:spcBef>
              <a:spcAft>
                <a:spcPts val="0"/>
              </a:spcAft>
              <a:buClr>
                <a:schemeClr val="dk1"/>
              </a:buClr>
              <a:buSzPts val="1100"/>
              <a:buFont typeface="Arial"/>
              <a:buNone/>
            </a:pPr>
            <a:r>
              <a:rPr lang="en-NZ"/>
              <a:t>Get people to think about their research pitch based on the questions the answered prior to the session</a:t>
            </a:r>
            <a:endParaRPr/>
          </a:p>
          <a:p>
            <a:pPr marL="0" lvl="0" indent="0" algn="l" rtl="0">
              <a:spcBef>
                <a:spcPts val="0"/>
              </a:spcBef>
              <a:spcAft>
                <a:spcPts val="0"/>
              </a:spcAft>
              <a:buClr>
                <a:schemeClr val="dk1"/>
              </a:buClr>
              <a:buSzPts val="1100"/>
              <a:buFont typeface="Arial"/>
              <a:buNone/>
            </a:pPr>
            <a:r>
              <a:rPr lang="en-NZ"/>
              <a:t>Put them into breakout rooms where they are to pitch their research topic to 1 other person (in 3s)</a:t>
            </a:r>
            <a:endParaRPr/>
          </a:p>
          <a:p>
            <a:pPr marL="0" lvl="0" indent="0" algn="l" rtl="0">
              <a:spcBef>
                <a:spcPts val="0"/>
              </a:spcBef>
              <a:spcAft>
                <a:spcPts val="0"/>
              </a:spcAft>
              <a:buClr>
                <a:schemeClr val="dk1"/>
              </a:buClr>
              <a:buSzPts val="1100"/>
              <a:buFont typeface="Arial"/>
              <a:buNone/>
            </a:pPr>
            <a:r>
              <a:rPr lang="en-NZ"/>
              <a:t>Feedback: I like, I wish. I wonder - may be useful for students?</a:t>
            </a:r>
          </a:p>
          <a:p>
            <a:pPr>
              <a:buSzPts val="1100"/>
            </a:pPr>
            <a:endParaRPr lang="en-NZ">
              <a:cs typeface="Calibri"/>
            </a:endParaRPr>
          </a:p>
          <a:p>
            <a:pPr>
              <a:buSzPts val="1100"/>
            </a:pPr>
            <a:r>
              <a:rPr lang="en-NZ">
                <a:cs typeface="Calibri"/>
              </a:rPr>
              <a:t>After breakout rooms, we spend around 5 min in the general room to discuss what they did </a:t>
            </a:r>
          </a:p>
        </p:txBody>
      </p:sp>
      <p:sp>
        <p:nvSpPr>
          <p:cNvPr id="375" name="Google Shape;375;g651b0e5d4f_0_3:notes"/>
          <p:cNvSpPr txBox="1">
            <a:spLocks noGrp="1"/>
          </p:cNvSpPr>
          <p:nvPr>
            <p:ph type="sldNum" idx="12"/>
          </p:nvPr>
        </p:nvSpPr>
        <p:spPr>
          <a:xfrm>
            <a:off x="3850443" y="9428583"/>
            <a:ext cx="2945700" cy="496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NZ"/>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7703201a49_0_45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7703201a49_0_455:notes"/>
          <p:cNvSpPr txBox="1">
            <a:spLocks noGrp="1"/>
          </p:cNvSpPr>
          <p:nvPr>
            <p:ph type="body" idx="1"/>
          </p:nvPr>
        </p:nvSpPr>
        <p:spPr>
          <a:xfrm>
            <a:off x="679768" y="4715147"/>
            <a:ext cx="5438100" cy="4467000"/>
          </a:xfrm>
          <a:prstGeom prst="rect">
            <a:avLst/>
          </a:prstGeom>
        </p:spPr>
        <p:txBody>
          <a:bodyPr spcFirstLastPara="1" wrap="square" lIns="91425" tIns="45700" rIns="91425" bIns="45700" anchor="t" anchorCtr="0">
            <a:noAutofit/>
          </a:bodyPr>
          <a:lstStyle/>
          <a:p>
            <a:pPr>
              <a:defRPr/>
            </a:pPr>
            <a:r>
              <a:rPr lang="en-NZ">
                <a:cs typeface="Calibri"/>
              </a:rPr>
              <a:t>Li</a:t>
            </a:r>
            <a:endParaRPr lang="en-NZ"/>
          </a:p>
          <a:p>
            <a:pPr>
              <a:defRPr/>
            </a:pPr>
            <a:endParaRPr lang="en-NZ"/>
          </a:p>
          <a:p>
            <a:pPr>
              <a:defRPr/>
            </a:pPr>
            <a:r>
              <a:rPr lang="en-NZ"/>
              <a:t>End of the slides for presentation: Li – Ana </a:t>
            </a:r>
            <a:endParaRPr lang="en-NZ">
              <a:cs typeface="Calibri" panose="020F0502020204030204"/>
            </a:endParaRPr>
          </a:p>
          <a:p>
            <a:pPr marL="0" lvl="0" indent="0" algn="l" rtl="0">
              <a:spcBef>
                <a:spcPts val="0"/>
              </a:spcBef>
              <a:spcAft>
                <a:spcPts val="0"/>
              </a:spcAft>
              <a:buNone/>
            </a:pPr>
            <a:endParaRPr lang="en-NZ"/>
          </a:p>
          <a:p>
            <a:r>
              <a:rPr lang="en-NZ"/>
              <a:t>Pause for a minute to ask any questions or add any points in to the conversation. </a:t>
            </a:r>
          </a:p>
          <a:p>
            <a:pPr marL="0" lvl="0" indent="0" algn="l" rtl="0">
              <a:spcBef>
                <a:spcPts val="0"/>
              </a:spcBef>
              <a:spcAft>
                <a:spcPts val="0"/>
              </a:spcAft>
              <a:buNone/>
            </a:pPr>
            <a:endParaRPr/>
          </a:p>
        </p:txBody>
      </p:sp>
    </p:spTree>
    <p:extLst>
      <p:ext uri="{BB962C8B-B14F-4D97-AF65-F5344CB8AC3E}">
        <p14:creationId xmlns:p14="http://schemas.microsoft.com/office/powerpoint/2010/main" val="1912505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866694b297_0_2: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a:buSzPts val="1400"/>
            </a:pPr>
            <a:r>
              <a:rPr lang="en-NZ"/>
              <a:t>Dawn</a:t>
            </a:r>
            <a:endParaRPr lang="en-NZ">
              <a:cs typeface="Calibri"/>
            </a:endParaRPr>
          </a:p>
        </p:txBody>
      </p:sp>
      <p:sp>
        <p:nvSpPr>
          <p:cNvPr id="428" name="Google Shape;428;g866694b297_0_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c832824a84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c832824a8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cs typeface="Calibri"/>
              </a:rPr>
              <a:t>Ana – </a:t>
            </a:r>
          </a:p>
          <a:p>
            <a:pPr marL="0" lvl="0" indent="0" algn="l" rtl="0">
              <a:spcBef>
                <a:spcPts val="0"/>
              </a:spcBef>
              <a:spcAft>
                <a:spcPts val="0"/>
              </a:spcAft>
              <a:buNone/>
            </a:pPr>
            <a:endParaRPr lang="en-GB">
              <a:cs typeface="Calibri"/>
            </a:endParaRPr>
          </a:p>
          <a:p>
            <a:pPr marL="0" lvl="0" indent="0" algn="l" rtl="0">
              <a:spcBef>
                <a:spcPts val="0"/>
              </a:spcBef>
              <a:spcAft>
                <a:spcPts val="0"/>
              </a:spcAft>
              <a:buNone/>
            </a:pPr>
            <a:r>
              <a:rPr lang="en-GB">
                <a:cs typeface="Calibri"/>
              </a:rPr>
              <a:t>Finally, we want to share with you some interesting and useful resources that we think can be helpful when you’re planning your presentation.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6: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NZ">
                <a:cs typeface="Calibri"/>
              </a:rPr>
              <a:t>Ana</a:t>
            </a:r>
            <a:endParaRPr lang="en-NZ"/>
          </a:p>
        </p:txBody>
      </p:sp>
      <p:sp>
        <p:nvSpPr>
          <p:cNvPr id="422" name="Google Shape;422;p3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6: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NZ">
                <a:cs typeface="Calibri"/>
              </a:rPr>
              <a:t>Ana</a:t>
            </a:r>
            <a:endParaRPr lang="en-NZ"/>
          </a:p>
        </p:txBody>
      </p:sp>
      <p:sp>
        <p:nvSpPr>
          <p:cNvPr id="422" name="Google Shape;422;p3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49545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6: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NZ">
                <a:cs typeface="Calibri"/>
              </a:rPr>
              <a:t>Ana</a:t>
            </a:r>
            <a:endParaRPr lang="en-NZ"/>
          </a:p>
        </p:txBody>
      </p:sp>
      <p:sp>
        <p:nvSpPr>
          <p:cNvPr id="422" name="Google Shape;422;p3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86575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7703201a49_0_33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7703201a49_0_331:notes"/>
          <p:cNvSpPr txBox="1">
            <a:spLocks noGrp="1"/>
          </p:cNvSpPr>
          <p:nvPr>
            <p:ph type="body" idx="1"/>
          </p:nvPr>
        </p:nvSpPr>
        <p:spPr>
          <a:xfrm>
            <a:off x="679768" y="4715147"/>
            <a:ext cx="5438100" cy="4467000"/>
          </a:xfrm>
          <a:prstGeom prst="rect">
            <a:avLst/>
          </a:prstGeom>
        </p:spPr>
        <p:txBody>
          <a:bodyPr spcFirstLastPara="1" wrap="square" lIns="91425" tIns="45700" rIns="91425" bIns="45700" anchor="t" anchorCtr="0">
            <a:noAutofit/>
          </a:bodyPr>
          <a:lstStyle/>
          <a:p>
            <a:pPr>
              <a:defRPr/>
            </a:pPr>
            <a:r>
              <a:rPr lang="en-NZ"/>
              <a:t>Ana - also mention that these instructions are for laptop users but if they’re joining using another device, the annotate function may look different. </a:t>
            </a: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NZ"/>
              <a:t>Ana - what are the memorable parts of that presentation? Topic? Presenter? Audience? Anything else? </a:t>
            </a:r>
            <a:br>
              <a:rPr lang="en-NZ"/>
            </a:br>
            <a:br>
              <a:rPr lang="en-NZ"/>
            </a:br>
            <a:r>
              <a:rPr lang="en-NZ"/>
              <a:t>Maybe you remember how interesting and engaging it was, or perhaps the complete opposite. Maybe you had a late afternoon lecture on a topic you’re not interested in, and it was not very enjoyable.</a:t>
            </a:r>
          </a:p>
          <a:p>
            <a:endParaRPr lang="en-NZ"/>
          </a:p>
        </p:txBody>
      </p:sp>
      <p:sp>
        <p:nvSpPr>
          <p:cNvPr id="4" name="Slide Number Placeholder 3"/>
          <p:cNvSpPr>
            <a:spLocks noGrp="1"/>
          </p:cNvSpPr>
          <p:nvPr>
            <p:ph type="sldNum" sz="quarter" idx="5"/>
          </p:nvPr>
        </p:nvSpPr>
        <p:spPr/>
        <p:txBody>
          <a:bodyPr/>
          <a:lstStyle/>
          <a:p>
            <a:fld id="{D3F4BD64-5D99-4BBC-A199-CE6878ED7D11}" type="slidenum">
              <a:rPr lang="en-NZ" smtClean="0"/>
              <a:t>5</a:t>
            </a:fld>
            <a:endParaRPr lang="en-NZ"/>
          </a:p>
        </p:txBody>
      </p:sp>
    </p:spTree>
    <p:extLst>
      <p:ext uri="{BB962C8B-B14F-4D97-AF65-F5344CB8AC3E}">
        <p14:creationId xmlns:p14="http://schemas.microsoft.com/office/powerpoint/2010/main" val="1353948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a:buSzPts val="1400"/>
              <a:defRPr/>
            </a:pPr>
            <a:r>
              <a:rPr lang="en-NZ"/>
              <a:t>Ana </a:t>
            </a:r>
          </a:p>
          <a:p>
            <a:pPr>
              <a:buSzPts val="1400"/>
            </a:pPr>
            <a:endParaRPr lang="en-NZ"/>
          </a:p>
          <a:p>
            <a:pPr marL="0" lvl="0" indent="0" algn="l" rtl="0">
              <a:lnSpc>
                <a:spcPct val="100000"/>
              </a:lnSpc>
              <a:spcBef>
                <a:spcPts val="0"/>
              </a:spcBef>
              <a:spcAft>
                <a:spcPts val="0"/>
              </a:spcAft>
              <a:buSzPts val="1400"/>
              <a:buNone/>
            </a:pPr>
            <a:r>
              <a:rPr lang="en-US" b="1"/>
              <a:t>Four Ps</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NZ" sz="1800">
                <a:effectLst/>
                <a:latin typeface="Times New Roman" panose="02020603050405020304" pitchFamily="18" charset="0"/>
                <a:ea typeface="Calibri" panose="020F0502020204030204" pitchFamily="34" charset="0"/>
              </a:rPr>
              <a:t>Students to use whiteboard or chat to share experiences/examples. </a:t>
            </a:r>
          </a:p>
          <a:p>
            <a:pPr marL="0" lvl="0" indent="0" algn="l" rtl="0">
              <a:lnSpc>
                <a:spcPct val="100000"/>
              </a:lnSpc>
              <a:spcBef>
                <a:spcPts val="0"/>
              </a:spcBef>
              <a:spcAft>
                <a:spcPts val="0"/>
              </a:spcAft>
              <a:buSzPts val="1400"/>
              <a:buNone/>
            </a:pPr>
            <a:endParaRPr lang="en-NZ" sz="1800">
              <a:effectLst/>
              <a:latin typeface="Times New Roman" panose="02020603050405020304" pitchFamily="18" charset="0"/>
            </a:endParaRPr>
          </a:p>
          <a:p>
            <a:pPr>
              <a:lnSpc>
                <a:spcPct val="107000"/>
              </a:lnSpc>
              <a:spcAft>
                <a:spcPts val="800"/>
              </a:spcAft>
            </a:pPr>
            <a:r>
              <a:rPr lang="en-NZ" sz="1800">
                <a:effectLst/>
                <a:latin typeface="Times New Roman" panose="02020603050405020304" pitchFamily="18" charset="0"/>
                <a:ea typeface="Calibri" panose="020F0502020204030204" pitchFamily="34" charset="0"/>
                <a:cs typeface="Times New Roman" panose="02020603050405020304" pitchFamily="18" charset="0"/>
              </a:rPr>
              <a:t>Facilitators to prompt with some examples (bring flashcards, scope out the stage before your presentation, present to your cat, etc)</a:t>
            </a:r>
            <a:endParaRPr lang="en-NZ"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NZ"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sz="1800">
                <a:effectLst/>
                <a:latin typeface="Times New Roman" panose="02020603050405020304" pitchFamily="18" charset="0"/>
                <a:ea typeface="Calibri" panose="020F0502020204030204" pitchFamily="34" charset="0"/>
                <a:cs typeface="Times New Roman" panose="02020603050405020304" pitchFamily="18" charset="0"/>
              </a:rPr>
              <a:t>Students to use whiteboard or chat to share experiences/examples. </a:t>
            </a:r>
            <a:endParaRPr lang="en-NZ" sz="180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a:p>
        </p:txBody>
      </p:sp>
      <p:sp>
        <p:nvSpPr>
          <p:cNvPr id="191" name="Google Shape;191;p2: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NZ"/>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c778b2ecc8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c778b2ecc8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NZ"/>
              <a:t>Ana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NZ"/>
          </a:p>
          <a:p>
            <a:pPr marL="0" lvl="0" indent="0" algn="l" rtl="0">
              <a:spcBef>
                <a:spcPts val="0"/>
              </a:spcBef>
              <a:spcAft>
                <a:spcPts val="0"/>
              </a:spcAft>
              <a:buClr>
                <a:schemeClr val="dk1"/>
              </a:buClr>
              <a:buSzPts val="1100"/>
              <a:buFont typeface="Arial"/>
              <a:buNone/>
            </a:pPr>
            <a:r>
              <a:rPr lang="en-NZ" sz="1200" b="1">
                <a:solidFill>
                  <a:schemeClr val="dk2"/>
                </a:solidFill>
                <a:latin typeface="Calibri"/>
                <a:ea typeface="Calibri"/>
                <a:cs typeface="Calibri"/>
                <a:sym typeface="Calibri"/>
              </a:rPr>
              <a:t>Where</a:t>
            </a:r>
            <a:r>
              <a:rPr lang="en-NZ" sz="1200">
                <a:solidFill>
                  <a:schemeClr val="dk2"/>
                </a:solidFill>
                <a:latin typeface="Calibri"/>
                <a:ea typeface="Calibri"/>
                <a:cs typeface="Calibri"/>
                <a:sym typeface="Calibri"/>
              </a:rPr>
              <a:t> – conference, department seminar, PhD confirmation year presentation, research group meeting…</a:t>
            </a:r>
          </a:p>
          <a:p>
            <a:pPr marL="0" lvl="0" indent="0" algn="l" rtl="0">
              <a:spcBef>
                <a:spcPts val="0"/>
              </a:spcBef>
              <a:spcAft>
                <a:spcPts val="0"/>
              </a:spcAft>
              <a:buClr>
                <a:schemeClr val="dk1"/>
              </a:buClr>
              <a:buSzPts val="1100"/>
              <a:buFont typeface="Arial"/>
              <a:buNone/>
            </a:pPr>
            <a:r>
              <a:rPr lang="en-NZ" sz="1200" b="1">
                <a:solidFill>
                  <a:schemeClr val="dk2"/>
                </a:solidFill>
                <a:latin typeface="Calibri"/>
                <a:ea typeface="Calibri"/>
                <a:cs typeface="Calibri"/>
                <a:sym typeface="Calibri"/>
              </a:rPr>
              <a:t>Purpose</a:t>
            </a:r>
            <a:r>
              <a:rPr lang="en-NZ" sz="1200">
                <a:solidFill>
                  <a:schemeClr val="dk2"/>
                </a:solidFill>
                <a:latin typeface="Calibri"/>
                <a:ea typeface="Calibri"/>
                <a:cs typeface="Calibri"/>
                <a:sym typeface="Calibri"/>
              </a:rPr>
              <a:t> – share your results or a new method you developed, find collaborators, get feedback, convince people to fund your research…</a:t>
            </a:r>
          </a:p>
          <a:p>
            <a:pPr marL="0" lvl="0" indent="0" algn="l" rtl="0">
              <a:spcBef>
                <a:spcPts val="0"/>
              </a:spcBef>
              <a:spcAft>
                <a:spcPts val="0"/>
              </a:spcAft>
              <a:buClr>
                <a:schemeClr val="dk1"/>
              </a:buClr>
              <a:buSzPts val="1100"/>
              <a:buFont typeface="Arial"/>
              <a:buNone/>
            </a:pPr>
            <a:r>
              <a:rPr lang="en-NZ" sz="1200" b="1">
                <a:solidFill>
                  <a:schemeClr val="dk2"/>
                </a:solidFill>
                <a:latin typeface="Calibri"/>
                <a:ea typeface="Calibri"/>
                <a:cs typeface="Calibri"/>
                <a:sym typeface="Calibri"/>
              </a:rPr>
              <a:t>Who</a:t>
            </a:r>
            <a:r>
              <a:rPr lang="en-NZ" sz="1200">
                <a:solidFill>
                  <a:schemeClr val="dk2"/>
                </a:solidFill>
                <a:latin typeface="Calibri"/>
                <a:ea typeface="Calibri"/>
                <a:cs typeface="Calibri"/>
                <a:sym typeface="Calibri"/>
              </a:rPr>
              <a:t> – academics in your field, researchers outside your field, funders, stakeholders, general public</a:t>
            </a:r>
            <a:endParaRPr sz="1200">
              <a:solidFill>
                <a:schemeClr val="dk2"/>
              </a:solidFill>
              <a:latin typeface="Calibri"/>
              <a:ea typeface="Calibri"/>
              <a:cs typeface="Calibri"/>
              <a:sym typeface="Calibri"/>
            </a:endParaRPr>
          </a:p>
          <a:p>
            <a:pPr marL="0" lvl="0" indent="0" algn="l" rtl="0">
              <a:spcBef>
                <a:spcPts val="0"/>
              </a:spcBef>
              <a:spcAft>
                <a:spcPts val="0"/>
              </a:spcAft>
              <a:buNone/>
            </a:pPr>
            <a:r>
              <a:rPr lang="en-NZ" b="1"/>
              <a:t>Background knowledge </a:t>
            </a:r>
            <a:r>
              <a:rPr lang="en-NZ"/>
              <a:t>– what do they already know? Shared knowledge</a:t>
            </a:r>
          </a:p>
          <a:p>
            <a:pPr marL="0" lvl="0" indent="0" algn="l" rtl="0">
              <a:spcBef>
                <a:spcPts val="0"/>
              </a:spcBef>
              <a:spcAft>
                <a:spcPts val="0"/>
              </a:spcAft>
              <a:buNone/>
            </a:pPr>
            <a:r>
              <a:rPr lang="en-NZ" b="1"/>
              <a:t>Why do they care </a:t>
            </a:r>
            <a:r>
              <a:rPr lang="en-NZ"/>
              <a:t>– why are they attending your presentation? Supervisor, colleague, researcher, curiosity </a:t>
            </a:r>
          </a:p>
          <a:p>
            <a:pPr marL="0" lvl="0" indent="0" algn="l" rtl="0">
              <a:spcBef>
                <a:spcPts val="0"/>
              </a:spcBef>
              <a:spcAft>
                <a:spcPts val="0"/>
              </a:spcAft>
              <a:buNone/>
            </a:pPr>
            <a:r>
              <a:rPr lang="en-NZ" b="1"/>
              <a:t>Key message </a:t>
            </a:r>
            <a:r>
              <a:rPr lang="en-NZ"/>
              <a:t>– what is one thing that they will take away</a:t>
            </a:r>
          </a:p>
          <a:p>
            <a:pPr marL="0" lvl="0" indent="0" algn="l" rtl="0">
              <a:spcBef>
                <a:spcPts val="0"/>
              </a:spcBef>
              <a:spcAft>
                <a:spcPts val="0"/>
              </a:spcAft>
              <a:buNone/>
            </a:pPr>
            <a:endParaRPr lang="en-N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6: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NZ"/>
              <a:t>Ana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NZ"/>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NZ"/>
              <a:t>Think about </a:t>
            </a:r>
            <a:r>
              <a:rPr lang="en-NZ" b="1"/>
              <a:t>terminology</a:t>
            </a:r>
            <a:r>
              <a:rPr lang="en-NZ"/>
              <a:t> and </a:t>
            </a:r>
            <a:r>
              <a:rPr lang="en-NZ" b="1"/>
              <a:t>jargon</a:t>
            </a:r>
            <a:r>
              <a:rPr lang="en-NZ"/>
              <a:t> – appropriate for specialist audiences but not for a general audience. background information important for a general audience to help give them context to your work</a:t>
            </a:r>
            <a:endParaRPr lang="en-US" sz="1100"/>
          </a:p>
          <a:p>
            <a:pPr marL="0" indent="0"/>
            <a:r>
              <a:rPr lang="en-NZ"/>
              <a:t>Ask if people have upcoming presentations – what’s the context? Who’s the audience?</a:t>
            </a:r>
          </a:p>
          <a:p>
            <a:pPr marL="0" indent="0"/>
            <a:endParaRPr lang="en-NZ"/>
          </a:p>
          <a:p>
            <a:pPr marL="0" indent="0"/>
            <a:r>
              <a:rPr lang="en-NZ"/>
              <a:t>*add own examples for specialised/general if you like</a:t>
            </a:r>
          </a:p>
          <a:p>
            <a:pPr marL="0" indent="0"/>
            <a:endParaRPr lang="en-NZ"/>
          </a:p>
          <a:p>
            <a:pPr marL="0" indent="0"/>
            <a:r>
              <a:rPr lang="en-NZ"/>
              <a:t>This example comes from the thesis topic of one of our ex-colleagues who was a research services adviser, and her topic was from science.</a:t>
            </a:r>
          </a:p>
        </p:txBody>
      </p:sp>
      <p:sp>
        <p:nvSpPr>
          <p:cNvPr id="208" name="Google Shape;208;p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95409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c80b88427f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c80b88427f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0"/>
              <a:t>Ana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1"/>
          </a:p>
          <a:p>
            <a:pPr marL="0" marR="0" lvl="0" indent="0" algn="l" defTabSz="914400" rtl="0" eaLnBrk="1" fontAlgn="auto" latinLnBrk="0" hangingPunct="1">
              <a:lnSpc>
                <a:spcPct val="100000"/>
              </a:lnSpc>
              <a:spcBef>
                <a:spcPts val="0"/>
              </a:spcBef>
              <a:spcAft>
                <a:spcPts val="0"/>
              </a:spcAft>
              <a:buClrTx/>
              <a:buSzTx/>
              <a:buFontTx/>
              <a:buNone/>
              <a:tabLst/>
              <a:defRPr/>
            </a:pPr>
            <a:r>
              <a:rPr lang="en-NZ" b="1"/>
              <a:t>In stories </a:t>
            </a:r>
            <a:r>
              <a:rPr lang="en-NZ"/>
              <a:t>– people remember the </a:t>
            </a:r>
            <a:r>
              <a:rPr lang="en-NZ" b="1"/>
              <a:t>setup</a:t>
            </a:r>
            <a:r>
              <a:rPr lang="en-NZ"/>
              <a:t>, the </a:t>
            </a:r>
            <a:r>
              <a:rPr lang="en-NZ" b="1"/>
              <a:t>climax</a:t>
            </a:r>
            <a:r>
              <a:rPr lang="en-NZ"/>
              <a:t>, and the </a:t>
            </a:r>
            <a:r>
              <a:rPr lang="en-NZ" b="1"/>
              <a:t>ending</a:t>
            </a:r>
            <a:r>
              <a:rPr lang="en-NZ"/>
              <a:t>. </a:t>
            </a:r>
            <a:r>
              <a:rPr lang="en-NZ" i="0"/>
              <a:t>So make sure you emphasise those three points! </a:t>
            </a:r>
            <a:r>
              <a:rPr lang="en-NZ"/>
              <a:t> </a:t>
            </a:r>
          </a:p>
          <a:p>
            <a:pPr marL="0" lvl="0" indent="0" algn="l" rtl="0">
              <a:spcBef>
                <a:spcPts val="0"/>
              </a:spcBef>
              <a:spcAft>
                <a:spcPts val="0"/>
              </a:spcAft>
              <a:buNone/>
            </a:pPr>
            <a:r>
              <a:rPr lang="en-NZ"/>
              <a:t>In this case, that means the </a:t>
            </a:r>
            <a:r>
              <a:rPr lang="en-NZ" b="1"/>
              <a:t>question or research gap </a:t>
            </a:r>
            <a:r>
              <a:rPr lang="en-NZ"/>
              <a:t>that you are trying to solve, whether you solved it (not the results – that’s </a:t>
            </a:r>
            <a:r>
              <a:rPr lang="en-NZ" i="1"/>
              <a:t>evidence </a:t>
            </a:r>
            <a:r>
              <a:rPr lang="en-NZ" i="0"/>
              <a:t>for your solution), and your </a:t>
            </a:r>
            <a:r>
              <a:rPr lang="en-NZ" b="1" i="0"/>
              <a:t>take-home message </a:t>
            </a:r>
            <a:r>
              <a:rPr lang="en-NZ" i="0"/>
              <a:t>(which is often how it relates to the big picture). </a:t>
            </a:r>
          </a:p>
          <a:p>
            <a:pPr marL="0" lvl="0" indent="0" algn="l" rtl="0">
              <a:spcBef>
                <a:spcPts val="0"/>
              </a:spcBef>
              <a:spcAft>
                <a:spcPts val="0"/>
              </a:spcAft>
              <a:buNone/>
            </a:pPr>
            <a:endParaRPr lang="en-NZ" i="0"/>
          </a:p>
          <a:p>
            <a:pPr marL="0" lvl="0" indent="0" algn="l" rtl="0">
              <a:spcBef>
                <a:spcPts val="0"/>
              </a:spcBef>
              <a:spcAft>
                <a:spcPts val="0"/>
              </a:spcAft>
              <a:buNone/>
            </a:pPr>
            <a:r>
              <a:rPr lang="en-NZ" i="0"/>
              <a:t>e.g. using the clean energy example: </a:t>
            </a:r>
          </a:p>
          <a:p>
            <a:pPr marL="171450" lvl="0" indent="-171450" algn="l" rtl="0">
              <a:spcBef>
                <a:spcPts val="0"/>
              </a:spcBef>
              <a:spcAft>
                <a:spcPts val="0"/>
              </a:spcAft>
              <a:buFont typeface="Arial" panose="020B0604020202020204" pitchFamily="34" charset="0"/>
              <a:buChar char="•"/>
            </a:pPr>
            <a:r>
              <a:rPr lang="en-NZ" i="0"/>
              <a:t>Hydrogen fuel is a clean alternative to polluting fossil fuels, but it is expensive to make</a:t>
            </a:r>
          </a:p>
          <a:p>
            <a:pPr marL="171450" lvl="0" indent="-171450" algn="l" rtl="0">
              <a:spcBef>
                <a:spcPts val="0"/>
              </a:spcBef>
              <a:spcAft>
                <a:spcPts val="0"/>
              </a:spcAft>
              <a:buFont typeface="Arial" panose="020B0604020202020204" pitchFamily="34" charset="0"/>
              <a:buChar char="•"/>
            </a:pPr>
            <a:r>
              <a:rPr lang="en-NZ" i="0"/>
              <a:t>I found a way to reduce some of that cost</a:t>
            </a:r>
          </a:p>
          <a:p>
            <a:pPr marL="171450" lvl="0" indent="-171450" algn="l" rtl="0">
              <a:spcBef>
                <a:spcPts val="0"/>
              </a:spcBef>
              <a:spcAft>
                <a:spcPts val="0"/>
              </a:spcAft>
              <a:buFont typeface="Arial" panose="020B0604020202020204" pitchFamily="34" charset="0"/>
              <a:buChar char="•"/>
            </a:pPr>
            <a:r>
              <a:rPr lang="en-NZ" i="0"/>
              <a:t>Cheaper hydrogen fuel means that more people will use it instead of fossil fuels like oil.</a:t>
            </a:r>
          </a:p>
          <a:p>
            <a:pPr marL="171450" lvl="0" indent="-171450" algn="l" rtl="0">
              <a:spcBef>
                <a:spcPts val="0"/>
              </a:spcBef>
              <a:spcAft>
                <a:spcPts val="0"/>
              </a:spcAft>
              <a:buFont typeface="Arial" panose="020B0604020202020204" pitchFamily="34" charset="0"/>
              <a:buChar char="•"/>
            </a:pPr>
            <a:endParaRPr lang="en-NZ" i="0"/>
          </a:p>
          <a:p>
            <a:pPr marL="0" lvl="0" indent="0" algn="l" rtl="0">
              <a:spcBef>
                <a:spcPts val="0"/>
              </a:spcBef>
              <a:spcAft>
                <a:spcPts val="0"/>
              </a:spcAft>
              <a:buFont typeface="Arial" panose="020B0604020202020204" pitchFamily="34" charset="0"/>
              <a:buNone/>
            </a:pPr>
            <a:r>
              <a:rPr lang="en-NZ" i="0"/>
              <a:t>The other details </a:t>
            </a:r>
            <a:r>
              <a:rPr lang="en-NZ" b="1" i="0"/>
              <a:t>(method, results) </a:t>
            </a:r>
            <a:r>
              <a:rPr lang="en-NZ" i="0"/>
              <a:t>are just to prove that I’m not making it up! So you don’t need to go into every little detail – just enough for your audience to get a feel for what you’re doing.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c80b88427f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c80b88427f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NZ"/>
              <a:t>Ana</a:t>
            </a:r>
          </a:p>
          <a:p>
            <a:pPr marL="0" lvl="0" indent="0" algn="l" rtl="0">
              <a:spcBef>
                <a:spcPts val="0"/>
              </a:spcBef>
              <a:spcAft>
                <a:spcPts val="0"/>
              </a:spcAft>
              <a:buNone/>
            </a:pPr>
            <a:endParaRPr lang="en-NZ"/>
          </a:p>
          <a:p>
            <a:pPr marL="0" lvl="0" indent="0" algn="l" rtl="0">
              <a:spcBef>
                <a:spcPts val="0"/>
              </a:spcBef>
              <a:spcAft>
                <a:spcPts val="0"/>
              </a:spcAft>
              <a:buNone/>
            </a:pPr>
            <a:r>
              <a:rPr lang="en-NZ"/>
              <a:t>(Probably don’t need to spend too long explaining this slide, most of them know the general structure)</a:t>
            </a:r>
          </a:p>
          <a:p>
            <a:pPr marL="0" lvl="0" indent="0" algn="l" rtl="0">
              <a:spcBef>
                <a:spcPts val="0"/>
              </a:spcBef>
              <a:spcAft>
                <a:spcPts val="0"/>
              </a:spcAft>
              <a:buNone/>
            </a:pPr>
            <a:endParaRPr lang="en-NZ"/>
          </a:p>
          <a:p>
            <a:pPr marL="0" lvl="0" indent="0" algn="l" rtl="0">
              <a:spcBef>
                <a:spcPts val="0"/>
              </a:spcBef>
              <a:spcAft>
                <a:spcPts val="0"/>
              </a:spcAft>
              <a:buNone/>
            </a:pPr>
            <a:r>
              <a:rPr lang="en-NZ"/>
              <a:t>Just another quick emphasis on the three main points during your presentation</a:t>
            </a:r>
          </a:p>
          <a:p>
            <a:pPr marL="0" lvl="0" indent="0" algn="l" rtl="0">
              <a:spcBef>
                <a:spcPts val="0"/>
              </a:spcBef>
              <a:spcAft>
                <a:spcPts val="0"/>
              </a:spcAft>
              <a:buNone/>
            </a:pPr>
            <a:endParaRPr lang="en-NZ"/>
          </a:p>
          <a:p>
            <a:pPr marL="0" lvl="0" indent="0" algn="l" rtl="0">
              <a:spcBef>
                <a:spcPts val="0"/>
              </a:spcBef>
              <a:spcAft>
                <a:spcPts val="0"/>
              </a:spcAft>
              <a:buNone/>
            </a:pPr>
            <a:r>
              <a:rPr lang="en-NZ"/>
              <a:t>The hook</a:t>
            </a:r>
          </a:p>
          <a:p>
            <a:pPr marL="0" lvl="0" indent="0" algn="l" rtl="0">
              <a:spcBef>
                <a:spcPts val="0"/>
              </a:spcBef>
              <a:spcAft>
                <a:spcPts val="0"/>
              </a:spcAft>
              <a:buNone/>
            </a:pPr>
            <a:r>
              <a:rPr lang="en-NZ"/>
              <a:t>The development</a:t>
            </a:r>
          </a:p>
          <a:p>
            <a:pPr marL="0" lvl="0" indent="0" algn="l" rtl="0">
              <a:spcBef>
                <a:spcPts val="0"/>
              </a:spcBef>
              <a:spcAft>
                <a:spcPts val="0"/>
              </a:spcAft>
              <a:buNone/>
            </a:pPr>
            <a:r>
              <a:rPr lang="en-NZ"/>
              <a:t>The conclusion</a:t>
            </a:r>
            <a:endParaRPr/>
          </a:p>
        </p:txBody>
      </p:sp>
    </p:spTree>
    <p:extLst>
      <p:ext uri="{BB962C8B-B14F-4D97-AF65-F5344CB8AC3E}">
        <p14:creationId xmlns:p14="http://schemas.microsoft.com/office/powerpoint/2010/main" val="3683207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89506844-0DE4-49C9-BEBA-B1FCF1A7211A}" type="datetimeFigureOut">
              <a:rPr lang="en-NZ" smtClean="0"/>
              <a:t>21/09/2025</a:t>
            </a:fld>
            <a:endParaRPr lang="en-NZ"/>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NZ"/>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EA5103E1-E4F5-4D61-8831-821EB2300719}" type="slidenum">
              <a:rPr lang="en-NZ" smtClean="0"/>
              <a:t>‹#›</a:t>
            </a:fld>
            <a:endParaRPr lang="en-NZ"/>
          </a:p>
        </p:txBody>
      </p:sp>
    </p:spTree>
    <p:extLst>
      <p:ext uri="{BB962C8B-B14F-4D97-AF65-F5344CB8AC3E}">
        <p14:creationId xmlns:p14="http://schemas.microsoft.com/office/powerpoint/2010/main" val="151520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506844-0DE4-49C9-BEBA-B1FCF1A7211A}" type="datetimeFigureOut">
              <a:rPr lang="en-NZ" smtClean="0"/>
              <a:t>21/09/2025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A5103E1-E4F5-4D61-8831-821EB2300719}" type="slidenum">
              <a:rPr lang="en-NZ" smtClean="0"/>
              <a:t>‹#›</a:t>
            </a:fld>
            <a:endParaRPr lang="en-NZ"/>
          </a:p>
        </p:txBody>
      </p:sp>
    </p:spTree>
    <p:extLst>
      <p:ext uri="{BB962C8B-B14F-4D97-AF65-F5344CB8AC3E}">
        <p14:creationId xmlns:p14="http://schemas.microsoft.com/office/powerpoint/2010/main" val="1036226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506844-0DE4-49C9-BEBA-B1FCF1A7211A}" type="datetimeFigureOut">
              <a:rPr lang="en-NZ" smtClean="0"/>
              <a:t>21/09/2025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A5103E1-E4F5-4D61-8831-821EB2300719}" type="slidenum">
              <a:rPr lang="en-NZ" smtClean="0"/>
              <a:t>‹#›</a:t>
            </a:fld>
            <a:endParaRPr lang="en-NZ"/>
          </a:p>
        </p:txBody>
      </p:sp>
    </p:spTree>
    <p:extLst>
      <p:ext uri="{BB962C8B-B14F-4D97-AF65-F5344CB8AC3E}">
        <p14:creationId xmlns:p14="http://schemas.microsoft.com/office/powerpoint/2010/main" val="876403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9"/>
        <p:cNvGrpSpPr/>
        <p:nvPr/>
      </p:nvGrpSpPr>
      <p:grpSpPr>
        <a:xfrm>
          <a:off x="0" y="0"/>
          <a:ext cx="0" cy="0"/>
          <a:chOff x="0" y="0"/>
          <a:chExt cx="0" cy="0"/>
        </a:xfrm>
      </p:grpSpPr>
      <p:sp>
        <p:nvSpPr>
          <p:cNvPr id="62" name="Google Shape;62;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63" name="Google Shape;63;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64" name="Google Shape;64;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0"/>
              </a:spcBef>
              <a:spcAft>
                <a:spcPts val="0"/>
              </a:spcAft>
              <a:buClr>
                <a:schemeClr val="lt1"/>
              </a:buClr>
              <a:buSzPts val="1400"/>
              <a:buChar char="○"/>
              <a:defRPr>
                <a:solidFill>
                  <a:schemeClr val="lt1"/>
                </a:solidFill>
              </a:defRPr>
            </a:lvl2pPr>
            <a:lvl3pPr marL="1828754" lvl="2" indent="-423323">
              <a:spcBef>
                <a:spcPts val="0"/>
              </a:spcBef>
              <a:spcAft>
                <a:spcPts val="0"/>
              </a:spcAft>
              <a:buClr>
                <a:schemeClr val="lt1"/>
              </a:buClr>
              <a:buSzPts val="1400"/>
              <a:buChar char="■"/>
              <a:defRPr>
                <a:solidFill>
                  <a:schemeClr val="lt1"/>
                </a:solidFill>
              </a:defRPr>
            </a:lvl3pPr>
            <a:lvl4pPr marL="2438339" lvl="3" indent="-423323">
              <a:spcBef>
                <a:spcPts val="0"/>
              </a:spcBef>
              <a:spcAft>
                <a:spcPts val="0"/>
              </a:spcAft>
              <a:buClr>
                <a:schemeClr val="lt1"/>
              </a:buClr>
              <a:buSzPts val="1400"/>
              <a:buChar char="●"/>
              <a:defRPr>
                <a:solidFill>
                  <a:schemeClr val="lt1"/>
                </a:solidFill>
              </a:defRPr>
            </a:lvl4pPr>
            <a:lvl5pPr marL="3047924" lvl="4" indent="-423323">
              <a:spcBef>
                <a:spcPts val="0"/>
              </a:spcBef>
              <a:spcAft>
                <a:spcPts val="0"/>
              </a:spcAft>
              <a:buClr>
                <a:schemeClr val="lt1"/>
              </a:buClr>
              <a:buSzPts val="1400"/>
              <a:buChar char="○"/>
              <a:defRPr>
                <a:solidFill>
                  <a:schemeClr val="lt1"/>
                </a:solidFill>
              </a:defRPr>
            </a:lvl5pPr>
            <a:lvl6pPr marL="3657509" lvl="5" indent="-423323">
              <a:spcBef>
                <a:spcPts val="0"/>
              </a:spcBef>
              <a:spcAft>
                <a:spcPts val="0"/>
              </a:spcAft>
              <a:buClr>
                <a:schemeClr val="lt1"/>
              </a:buClr>
              <a:buSzPts val="1400"/>
              <a:buChar char="■"/>
              <a:defRPr>
                <a:solidFill>
                  <a:schemeClr val="lt1"/>
                </a:solidFill>
              </a:defRPr>
            </a:lvl6pPr>
            <a:lvl7pPr marL="4267093" lvl="6" indent="-423323">
              <a:spcBef>
                <a:spcPts val="0"/>
              </a:spcBef>
              <a:spcAft>
                <a:spcPts val="0"/>
              </a:spcAft>
              <a:buClr>
                <a:schemeClr val="lt1"/>
              </a:buClr>
              <a:buSzPts val="1400"/>
              <a:buChar char="●"/>
              <a:defRPr>
                <a:solidFill>
                  <a:schemeClr val="lt1"/>
                </a:solidFill>
              </a:defRPr>
            </a:lvl7pPr>
            <a:lvl8pPr marL="4876678" lvl="7" indent="-423323">
              <a:spcBef>
                <a:spcPts val="0"/>
              </a:spcBef>
              <a:spcAft>
                <a:spcPts val="0"/>
              </a:spcAft>
              <a:buClr>
                <a:schemeClr val="lt1"/>
              </a:buClr>
              <a:buSzPts val="1400"/>
              <a:buChar char="○"/>
              <a:defRPr>
                <a:solidFill>
                  <a:schemeClr val="lt1"/>
                </a:solidFill>
              </a:defRPr>
            </a:lvl8pPr>
            <a:lvl9pPr marL="5486263" lvl="8" indent="-423323">
              <a:spcBef>
                <a:spcPts val="0"/>
              </a:spcBef>
              <a:spcAft>
                <a:spcPts val="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46355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 Text only">
  <p:cSld name="2 Text only">
    <p:spTree>
      <p:nvGrpSpPr>
        <p:cNvPr id="1" name="Shape 18"/>
        <p:cNvGrpSpPr/>
        <p:nvPr/>
      </p:nvGrpSpPr>
      <p:grpSpPr>
        <a:xfrm>
          <a:off x="0" y="0"/>
          <a:ext cx="0" cy="0"/>
          <a:chOff x="0" y="0"/>
          <a:chExt cx="0" cy="0"/>
        </a:xfrm>
      </p:grpSpPr>
      <p:sp>
        <p:nvSpPr>
          <p:cNvPr id="19" name="Google Shape;19;p3"/>
          <p:cNvSpPr txBox="1">
            <a:spLocks noGrp="1"/>
          </p:cNvSpPr>
          <p:nvPr>
            <p:ph type="body" idx="1"/>
          </p:nvPr>
        </p:nvSpPr>
        <p:spPr>
          <a:xfrm>
            <a:off x="416145" y="2056061"/>
            <a:ext cx="11190641" cy="4052135"/>
          </a:xfrm>
          <a:prstGeom prst="rect">
            <a:avLst/>
          </a:prstGeom>
          <a:noFill/>
          <a:ln>
            <a:noFill/>
          </a:ln>
        </p:spPr>
        <p:txBody>
          <a:bodyPr spcFirstLastPara="1" wrap="square" lIns="91425" tIns="45700" rIns="91425" bIns="45700" anchor="t" anchorCtr="0">
            <a:noAutofit/>
          </a:bodyPr>
          <a:lstStyle>
            <a:lvl1pPr marL="609585" marR="0" lvl="0" indent="-304792" algn="l" rtl="0">
              <a:lnSpc>
                <a:spcPct val="141176"/>
              </a:lnSpc>
              <a:spcBef>
                <a:spcPts val="0"/>
              </a:spcBef>
              <a:spcAft>
                <a:spcPts val="0"/>
              </a:spcAft>
              <a:buClr>
                <a:schemeClr val="dk1"/>
              </a:buClr>
              <a:buSzPts val="1700"/>
              <a:buFont typeface="Arial"/>
              <a:buNone/>
              <a:defRPr sz="2267" b="0" i="0" u="none" strike="noStrike" cap="none">
                <a:solidFill>
                  <a:schemeClr val="dk1"/>
                </a:solidFill>
                <a:latin typeface="Verdana"/>
                <a:ea typeface="Verdana"/>
                <a:cs typeface="Verdana"/>
                <a:sym typeface="Verdana"/>
              </a:defRPr>
            </a:lvl1pPr>
            <a:lvl2pPr marL="1219170" marR="0" lvl="1" indent="-541853" algn="l" rtl="0">
              <a:lnSpc>
                <a:spcPct val="100000"/>
              </a:lnSpc>
              <a:spcBef>
                <a:spcPts val="747"/>
              </a:spcBef>
              <a:spcAft>
                <a:spcPts val="0"/>
              </a:spcAft>
              <a:buClr>
                <a:schemeClr val="dk1"/>
              </a:buClr>
              <a:buSzPts val="2800"/>
              <a:buFont typeface="Arial"/>
              <a:buChar char="–"/>
              <a:defRPr sz="3733" b="0" i="0" u="none" strike="noStrike" cap="none">
                <a:solidFill>
                  <a:schemeClr val="dk1"/>
                </a:solidFill>
                <a:latin typeface="Verdana"/>
                <a:ea typeface="Verdana"/>
                <a:cs typeface="Verdana"/>
                <a:sym typeface="Verdana"/>
              </a:defRPr>
            </a:lvl2pPr>
            <a:lvl3pPr marL="1828754" marR="0" lvl="2" indent="-507987" algn="l" rtl="0">
              <a:lnSpc>
                <a:spcPct val="100000"/>
              </a:lnSpc>
              <a:spcBef>
                <a:spcPts val="640"/>
              </a:spcBef>
              <a:spcAft>
                <a:spcPts val="0"/>
              </a:spcAft>
              <a:buClr>
                <a:schemeClr val="dk1"/>
              </a:buClr>
              <a:buSzPts val="2400"/>
              <a:buFont typeface="Arial"/>
              <a:buChar char="•"/>
              <a:defRPr sz="3200" b="0" i="0" u="none" strike="noStrike" cap="none">
                <a:solidFill>
                  <a:schemeClr val="dk1"/>
                </a:solidFill>
                <a:latin typeface="Verdana"/>
                <a:ea typeface="Verdana"/>
                <a:cs typeface="Verdana"/>
                <a:sym typeface="Verdana"/>
              </a:defRPr>
            </a:lvl3pPr>
            <a:lvl4pPr marL="2438339" marR="0" lvl="3"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Verdana"/>
                <a:ea typeface="Verdana"/>
                <a:cs typeface="Verdana"/>
                <a:sym typeface="Verdana"/>
              </a:defRPr>
            </a:lvl4pPr>
            <a:lvl5pPr marL="3047924" marR="0" lvl="4"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Verdana"/>
                <a:ea typeface="Verdana"/>
                <a:cs typeface="Verdana"/>
                <a:sym typeface="Verdana"/>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Verdana"/>
                <a:ea typeface="Verdana"/>
                <a:cs typeface="Verdana"/>
                <a:sym typeface="Verdana"/>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Verdana"/>
                <a:ea typeface="Verdana"/>
                <a:cs typeface="Verdana"/>
                <a:sym typeface="Verdana"/>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Verdana"/>
                <a:ea typeface="Verdana"/>
                <a:cs typeface="Verdana"/>
                <a:sym typeface="Verdana"/>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Verdana"/>
                <a:ea typeface="Verdana"/>
                <a:cs typeface="Verdana"/>
                <a:sym typeface="Verdana"/>
              </a:defRPr>
            </a:lvl9pPr>
          </a:lstStyle>
          <a:p>
            <a:endParaRPr/>
          </a:p>
        </p:txBody>
      </p:sp>
      <p:sp>
        <p:nvSpPr>
          <p:cNvPr id="20" name="Google Shape;20;p3"/>
          <p:cNvSpPr txBox="1">
            <a:spLocks noGrp="1"/>
          </p:cNvSpPr>
          <p:nvPr>
            <p:ph type="title"/>
          </p:nvPr>
        </p:nvSpPr>
        <p:spPr>
          <a:xfrm>
            <a:off x="416145" y="312520"/>
            <a:ext cx="8179217" cy="15528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4346C"/>
              </a:buClr>
              <a:buSzPts val="3600"/>
              <a:buFont typeface="Verdana"/>
              <a:buNone/>
              <a:defRPr sz="4800" b="1" i="0" u="none" strike="noStrike" cap="none">
                <a:solidFill>
                  <a:srgbClr val="04346C"/>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21" name="Google Shape;21;p3"/>
          <p:cNvSpPr txBox="1">
            <a:spLocks noGrp="1"/>
          </p:cNvSpPr>
          <p:nvPr>
            <p:ph type="sldNum" idx="12"/>
          </p:nvPr>
        </p:nvSpPr>
        <p:spPr>
          <a:xfrm>
            <a:off x="10741511" y="6353686"/>
            <a:ext cx="856975" cy="474663"/>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00"/>
              <a:buFont typeface="Arial"/>
              <a:buNone/>
              <a:defRPr sz="1333" b="0" i="0" u="none" strike="noStrike" cap="none">
                <a:solidFill>
                  <a:srgbClr val="009AC7"/>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1000"/>
              <a:buFont typeface="Arial"/>
              <a:buNone/>
              <a:defRPr sz="1333" b="0" i="0" u="none" strike="noStrike" cap="none">
                <a:solidFill>
                  <a:srgbClr val="009AC7"/>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1000"/>
              <a:buFont typeface="Arial"/>
              <a:buNone/>
              <a:defRPr sz="1333" b="0" i="0" u="none" strike="noStrike" cap="none">
                <a:solidFill>
                  <a:srgbClr val="009AC7"/>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1000"/>
              <a:buFont typeface="Arial"/>
              <a:buNone/>
              <a:defRPr sz="1333" b="0" i="0" u="none" strike="noStrike" cap="none">
                <a:solidFill>
                  <a:srgbClr val="009AC7"/>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1000"/>
              <a:buFont typeface="Arial"/>
              <a:buNone/>
              <a:defRPr sz="1333" b="0" i="0" u="none" strike="noStrike" cap="none">
                <a:solidFill>
                  <a:srgbClr val="009AC7"/>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1000"/>
              <a:buFont typeface="Arial"/>
              <a:buNone/>
              <a:defRPr sz="1333" b="0" i="0" u="none" strike="noStrike" cap="none">
                <a:solidFill>
                  <a:srgbClr val="009AC7"/>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1000"/>
              <a:buFont typeface="Arial"/>
              <a:buNone/>
              <a:defRPr sz="1333" b="0" i="0" u="none" strike="noStrike" cap="none">
                <a:solidFill>
                  <a:srgbClr val="009AC7"/>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1000"/>
              <a:buFont typeface="Arial"/>
              <a:buNone/>
              <a:defRPr sz="1333" b="0" i="0" u="none" strike="noStrike" cap="none">
                <a:solidFill>
                  <a:srgbClr val="009AC7"/>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1000"/>
              <a:buFont typeface="Arial"/>
              <a:buNone/>
              <a:defRPr sz="1333" b="0" i="0" u="none" strike="noStrike" cap="none">
                <a:solidFill>
                  <a:srgbClr val="009AC7"/>
                </a:solidFill>
                <a:latin typeface="Verdana"/>
                <a:ea typeface="Verdana"/>
                <a:cs typeface="Verdana"/>
                <a:sym typeface="Verdana"/>
              </a:defRPr>
            </a:lvl9pPr>
          </a:lstStyle>
          <a:p>
            <a:fld id="{00000000-1234-1234-1234-123412341234}" type="slidenum">
              <a:rPr lang="en-NZ" smtClean="0"/>
              <a:pPr/>
              <a:t>‹#›</a:t>
            </a:fld>
            <a:endParaRPr lang="en-NZ"/>
          </a:p>
        </p:txBody>
      </p:sp>
    </p:spTree>
    <p:extLst>
      <p:ext uri="{BB962C8B-B14F-4D97-AF65-F5344CB8AC3E}">
        <p14:creationId xmlns:p14="http://schemas.microsoft.com/office/powerpoint/2010/main" val="2999407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89765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415600" y="1639967"/>
            <a:ext cx="5333200" cy="44520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41" name="Google Shape;41;p5"/>
          <p:cNvSpPr txBox="1">
            <a:spLocks noGrp="1"/>
          </p:cNvSpPr>
          <p:nvPr>
            <p:ph type="body" idx="2"/>
          </p:nvPr>
        </p:nvSpPr>
        <p:spPr>
          <a:xfrm>
            <a:off x="6443200" y="1639967"/>
            <a:ext cx="5333200" cy="44520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42" name="Google Shape;42;p5"/>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30096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506844-0DE4-49C9-BEBA-B1FCF1A7211A}" type="datetimeFigureOut">
              <a:rPr lang="en-NZ" smtClean="0"/>
              <a:t>21/09/2025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A5103E1-E4F5-4D61-8831-821EB2300719}" type="slidenum">
              <a:rPr lang="en-NZ" smtClean="0"/>
              <a:t>‹#›</a:t>
            </a:fld>
            <a:endParaRPr lang="en-NZ"/>
          </a:p>
        </p:txBody>
      </p:sp>
    </p:spTree>
    <p:extLst>
      <p:ext uri="{BB962C8B-B14F-4D97-AF65-F5344CB8AC3E}">
        <p14:creationId xmlns:p14="http://schemas.microsoft.com/office/powerpoint/2010/main" val="3372643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506844-0DE4-49C9-BEBA-B1FCF1A7211A}" type="datetimeFigureOut">
              <a:rPr lang="en-NZ" smtClean="0"/>
              <a:t>21/09/2025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A5103E1-E4F5-4D61-8831-821EB2300719}" type="slidenum">
              <a:rPr lang="en-NZ" smtClean="0"/>
              <a:t>‹#›</a:t>
            </a:fld>
            <a:endParaRPr lang="en-NZ"/>
          </a:p>
        </p:txBody>
      </p:sp>
    </p:spTree>
    <p:extLst>
      <p:ext uri="{BB962C8B-B14F-4D97-AF65-F5344CB8AC3E}">
        <p14:creationId xmlns:p14="http://schemas.microsoft.com/office/powerpoint/2010/main" val="653359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506844-0DE4-49C9-BEBA-B1FCF1A7211A}" type="datetimeFigureOut">
              <a:rPr lang="en-NZ" smtClean="0"/>
              <a:t>21/09/2025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A5103E1-E4F5-4D61-8831-821EB2300719}" type="slidenum">
              <a:rPr lang="en-NZ" smtClean="0"/>
              <a:t>‹#›</a:t>
            </a:fld>
            <a:endParaRPr lang="en-NZ"/>
          </a:p>
        </p:txBody>
      </p:sp>
    </p:spTree>
    <p:extLst>
      <p:ext uri="{BB962C8B-B14F-4D97-AF65-F5344CB8AC3E}">
        <p14:creationId xmlns:p14="http://schemas.microsoft.com/office/powerpoint/2010/main" val="1903627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506844-0DE4-49C9-BEBA-B1FCF1A7211A}" type="datetimeFigureOut">
              <a:rPr lang="en-NZ" smtClean="0"/>
              <a:t>21/09/2025</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EA5103E1-E4F5-4D61-8831-821EB2300719}" type="slidenum">
              <a:rPr lang="en-NZ" smtClean="0"/>
              <a:t>‹#›</a:t>
            </a:fld>
            <a:endParaRPr lang="en-NZ"/>
          </a:p>
        </p:txBody>
      </p:sp>
    </p:spTree>
    <p:extLst>
      <p:ext uri="{BB962C8B-B14F-4D97-AF65-F5344CB8AC3E}">
        <p14:creationId xmlns:p14="http://schemas.microsoft.com/office/powerpoint/2010/main" val="182218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506844-0DE4-49C9-BEBA-B1FCF1A7211A}" type="datetimeFigureOut">
              <a:rPr lang="en-NZ" smtClean="0"/>
              <a:t>21/09/2025</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EA5103E1-E4F5-4D61-8831-821EB2300719}" type="slidenum">
              <a:rPr lang="en-NZ" smtClean="0"/>
              <a:t>‹#›</a:t>
            </a:fld>
            <a:endParaRPr lang="en-NZ"/>
          </a:p>
        </p:txBody>
      </p:sp>
    </p:spTree>
    <p:extLst>
      <p:ext uri="{BB962C8B-B14F-4D97-AF65-F5344CB8AC3E}">
        <p14:creationId xmlns:p14="http://schemas.microsoft.com/office/powerpoint/2010/main" val="1530363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506844-0DE4-49C9-BEBA-B1FCF1A7211A}" type="datetimeFigureOut">
              <a:rPr lang="en-NZ" smtClean="0"/>
              <a:t>21/09/2025</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EA5103E1-E4F5-4D61-8831-821EB2300719}" type="slidenum">
              <a:rPr lang="en-NZ" smtClean="0"/>
              <a:t>‹#›</a:t>
            </a:fld>
            <a:endParaRPr lang="en-NZ"/>
          </a:p>
        </p:txBody>
      </p:sp>
    </p:spTree>
    <p:extLst>
      <p:ext uri="{BB962C8B-B14F-4D97-AF65-F5344CB8AC3E}">
        <p14:creationId xmlns:p14="http://schemas.microsoft.com/office/powerpoint/2010/main" val="1269569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89506844-0DE4-49C9-BEBA-B1FCF1A7211A}" type="datetimeFigureOut">
              <a:rPr lang="en-NZ" smtClean="0"/>
              <a:t>21/09/2025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EA5103E1-E4F5-4D61-8831-821EB2300719}" type="slidenum">
              <a:rPr lang="en-NZ" smtClean="0"/>
              <a:t>‹#›</a:t>
            </a:fld>
            <a:endParaRPr lang="en-NZ"/>
          </a:p>
        </p:txBody>
      </p:sp>
    </p:spTree>
    <p:extLst>
      <p:ext uri="{BB962C8B-B14F-4D97-AF65-F5344CB8AC3E}">
        <p14:creationId xmlns:p14="http://schemas.microsoft.com/office/powerpoint/2010/main" val="3846857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89506844-0DE4-49C9-BEBA-B1FCF1A7211A}" type="datetimeFigureOut">
              <a:rPr lang="en-NZ" smtClean="0"/>
              <a:t>21/09/2025</a:t>
            </a:fld>
            <a:endParaRPr lang="en-NZ"/>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EA5103E1-E4F5-4D61-8831-821EB2300719}" type="slidenum">
              <a:rPr lang="en-NZ" smtClean="0"/>
              <a:t>‹#›</a:t>
            </a:fld>
            <a:endParaRPr lang="en-NZ"/>
          </a:p>
        </p:txBody>
      </p:sp>
    </p:spTree>
    <p:extLst>
      <p:ext uri="{BB962C8B-B14F-4D97-AF65-F5344CB8AC3E}">
        <p14:creationId xmlns:p14="http://schemas.microsoft.com/office/powerpoint/2010/main" val="71890003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89506844-0DE4-49C9-BEBA-B1FCF1A7211A}" type="datetimeFigureOut">
              <a:rPr lang="en-NZ" smtClean="0"/>
              <a:t>21/09/2025</a:t>
            </a:fld>
            <a:endParaRPr lang="en-NZ"/>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NZ"/>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EA5103E1-E4F5-4D61-8831-821EB2300719}" type="slidenum">
              <a:rPr lang="en-NZ" smtClean="0"/>
              <a:t>‹#›</a:t>
            </a:fld>
            <a:endParaRPr lang="en-NZ"/>
          </a:p>
        </p:txBody>
      </p:sp>
    </p:spTree>
    <p:extLst>
      <p:ext uri="{BB962C8B-B14F-4D97-AF65-F5344CB8AC3E}">
        <p14:creationId xmlns:p14="http://schemas.microsoft.com/office/powerpoint/2010/main" val="18337542"/>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 id="2147483978" r:id="rId13"/>
    <p:sldLayoutId id="2147483979" r:id="rId14"/>
    <p:sldLayoutId id="2147483980" r:id="rId15"/>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unsplash.com/s/photos/presentation?utm_source=unsplash&amp;utm_medium=referral&amp;utm_content=creditCopyText" TargetMode="External"/><Relationship Id="rId4" Type="http://schemas.openxmlformats.org/officeDocument/2006/relationships/hyperlink" Target="https://unsplash.com/@productschool?utm_source=unsplash&amp;utm_medium=referral&amp;utm_content=creditCopyText" TargetMode="Externa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libguides.hull.ac.uk/present/structure" TargetMode="External"/><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unsplash.com/?utm_source=unsplash&amp;utm_medium=referral&amp;utm_content=creditCopyText" TargetMode="External"/><Relationship Id="rId4" Type="http://schemas.openxmlformats.org/officeDocument/2006/relationships/hyperlink" Target="https://unsplash.com/es/@windows?utm_source=unsplash&amp;utm_medium=referral&amp;utm_content=creditCopyTex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video" Target="https://www.youtube.com/embed/3Bt5KorIxdE?feature=oembed" TargetMode="External"/><Relationship Id="rId5" Type="http://schemas.openxmlformats.org/officeDocument/2006/relationships/image" Target="../media/image30.jpeg"/><Relationship Id="rId4" Type="http://schemas.openxmlformats.org/officeDocument/2006/relationships/hyperlink" Target="https://www.youtube.com/watch?v=3Bt5KorIxd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methods-sagepub-com.ezproxy.auckland.ac.nz/book/presenting-your-research/i535.xml"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s://unsplash.com/s/photos/interesting-presentation?utm_source=unsplash&amp;utm_medium=referral&amp;utm_content=creditCopyText" TargetMode="External"/><Relationship Id="rId4" Type="http://schemas.openxmlformats.org/officeDocument/2006/relationships/hyperlink" Target="https://unsplash.com/@benwhitephotography?utm_source=unsplash&amp;utm_medium=referral&amp;utm_content=creditCopyText" TargetMode="Externa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hyperlink" Target="https://www.library.auckland.ac.nz/workshops/?p=view_workshop&amp;id=2509"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unsplash.com/@austriannationallibrary?utm_source=unsplash&amp;utm_medium=referral&amp;utm_content=creditCopyText" TargetMode="External"/><Relationship Id="rId3" Type="http://schemas.openxmlformats.org/officeDocument/2006/relationships/hyperlink" Target="https://www.ted.com/talks/nancy_duarte_the_secret_structure_of_great_talks?language=en" TargetMode="External"/><Relationship Id="rId7"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hyperlink" Target="https://www.youtube.com/watch?v=Ez5yS4Q5ASA" TargetMode="External"/><Relationship Id="rId5" Type="http://schemas.openxmlformats.org/officeDocument/2006/relationships/hyperlink" Target="https://www.youtube.com/watch?v=P2CVIGuRg4E" TargetMode="External"/><Relationship Id="rId4" Type="http://schemas.openxmlformats.org/officeDocument/2006/relationships/hyperlink" Target="https://www.youtube.com/watch?v=Y8wol2nGSpY"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catalogue.library.auckland.ac.nz/permalink/f/1ilac6l/uoa_alma51348931960002091" TargetMode="External"/><Relationship Id="rId7" Type="http://schemas.openxmlformats.org/officeDocument/2006/relationships/hyperlink" Target="https://www.auckland.ac.nz/en/engineering/about-the-faculty/matauranga-maori/te-reo.html"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hyperlink" Target="https://www.library.auckland.ac.nz/services/student-learning/ele" TargetMode="External"/><Relationship Id="rId5" Type="http://schemas.openxmlformats.org/officeDocument/2006/relationships/hyperlink" Target="https://catalogue.library.auckland.ac.nz/permalink/f/t37c0t/uoa_alma21300100990002091" TargetMode="External"/><Relationship Id="rId4" Type="http://schemas.openxmlformats.org/officeDocument/2006/relationships/hyperlink" Target="https://catalogue.library.auckland.ac.nz/permalink/f/1v9lq2o/uoa_alma21309245390002091"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facebook.com/varsitytoastmastersuoa/" TargetMode="External"/><Relationship Id="rId3" Type="http://schemas.openxmlformats.org/officeDocument/2006/relationships/hyperlink" Target="https://www.library.auckland.ac.nz/workshops/?p=view_workshop&amp;id=2509" TargetMode="External"/><Relationship Id="rId7" Type="http://schemas.openxmlformats.org/officeDocument/2006/relationships/hyperlink" Target="https://www.facebook.com/BiztalkToastmasters"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hyperlink" Target="https://ingenio.toastmastersclubs.org/" TargetMode="External"/><Relationship Id="rId5" Type="http://schemas.openxmlformats.org/officeDocument/2006/relationships/hyperlink" Target="https://www.auckland.ac.nz/en/students/academic-information/postgraduate-students/3-minute-thesis-competition.html" TargetMode="External"/><Relationship Id="rId4" Type="http://schemas.openxmlformats.org/officeDocument/2006/relationships/hyperlink" Target="https://www.auckland.ac.nz/en/students/academic-information/postgraduate-students/sgs-research-showcase.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unsplash.com/" TargetMode="External"/><Relationship Id="rId7" Type="http://schemas.openxmlformats.org/officeDocument/2006/relationships/hyperlink" Target="https://thenounproject.com/"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hyperlink" Target="https://quest-eb-com.ezproxy.auckland.ac.nz/" TargetMode="External"/><Relationship Id="rId5" Type="http://schemas.openxmlformats.org/officeDocument/2006/relationships/hyperlink" Target="https://www.pexels.com/" TargetMode="External"/><Relationship Id="rId4" Type="http://schemas.openxmlformats.org/officeDocument/2006/relationships/hyperlink" Target="https://pixabay.com/en/"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www.recreatedesign.co.uk/2020/how-to-pitch-perfect-tell-a-relatable-sto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96BA91E0-CFCF-1A5C-55E3-6F7540F7D4F9}"/>
              </a:ext>
            </a:extLst>
          </p:cNvPr>
          <p:cNvPicPr>
            <a:picLocks noChangeAspect="1"/>
          </p:cNvPicPr>
          <p:nvPr/>
        </p:nvPicPr>
        <p:blipFill rotWithShape="1">
          <a:blip r:embed="rId3"/>
          <a:srcRect t="11673" b="4058"/>
          <a:stretch/>
        </p:blipFill>
        <p:spPr>
          <a:xfrm>
            <a:off x="0" y="0"/>
            <a:ext cx="12192000" cy="6858000"/>
          </a:xfrm>
          <a:prstGeom prst="rect">
            <a:avLst/>
          </a:prstGeom>
        </p:spPr>
      </p:pic>
      <p:sp>
        <p:nvSpPr>
          <p:cNvPr id="2" name="Title 1">
            <a:extLst>
              <a:ext uri="{FF2B5EF4-FFF2-40B4-BE49-F238E27FC236}">
                <a16:creationId xmlns:a16="http://schemas.microsoft.com/office/drawing/2014/main" id="{5C85ADA1-AB59-47DF-9C17-8BACA84A1DBE}"/>
              </a:ext>
            </a:extLst>
          </p:cNvPr>
          <p:cNvSpPr>
            <a:spLocks noGrp="1"/>
          </p:cNvSpPr>
          <p:nvPr>
            <p:ph type="ctrTitle"/>
          </p:nvPr>
        </p:nvSpPr>
        <p:spPr>
          <a:xfrm>
            <a:off x="2014285" y="140357"/>
            <a:ext cx="10015419" cy="1427188"/>
          </a:xfrm>
          <a:ln>
            <a:noFill/>
          </a:ln>
        </p:spPr>
        <p:txBody>
          <a:bodyPr>
            <a:normAutofit fontScale="90000"/>
          </a:bodyPr>
          <a:lstStyle/>
          <a:p>
            <a:pPr algn="r"/>
            <a:r>
              <a:rPr lang="en-NZ" sz="5300">
                <a:effectLst>
                  <a:glow rad="228600">
                    <a:schemeClr val="tx1">
                      <a:alpha val="40000"/>
                    </a:schemeClr>
                  </a:glow>
                </a:effectLst>
                <a:latin typeface="Verdana"/>
                <a:ea typeface="Verdana"/>
              </a:rPr>
              <a:t>Presenting research at seminars, events and conferences</a:t>
            </a:r>
            <a:endParaRPr lang="en-NZ" sz="5300">
              <a:effectLst>
                <a:glow rad="228600">
                  <a:prstClr val="black">
                    <a:alpha val="40000"/>
                  </a:prstClr>
                </a:glow>
              </a:effectLst>
              <a:latin typeface="Verdana"/>
              <a:ea typeface="Verdana"/>
            </a:endParaRPr>
          </a:p>
        </p:txBody>
      </p:sp>
      <p:sp>
        <p:nvSpPr>
          <p:cNvPr id="4" name="TextBox 3">
            <a:extLst>
              <a:ext uri="{FF2B5EF4-FFF2-40B4-BE49-F238E27FC236}">
                <a16:creationId xmlns:a16="http://schemas.microsoft.com/office/drawing/2014/main" id="{6A932838-F093-B685-2189-DEC6CD3D98B7}"/>
              </a:ext>
            </a:extLst>
          </p:cNvPr>
          <p:cNvSpPr txBox="1"/>
          <p:nvPr/>
        </p:nvSpPr>
        <p:spPr>
          <a:xfrm>
            <a:off x="-12368" y="6581001"/>
            <a:ext cx="4053305"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chemeClr val="bg1"/>
                </a:solidFill>
                <a:ea typeface="+mn-lt"/>
                <a:cs typeface="+mn-lt"/>
              </a:rPr>
              <a:t>Photo by </a:t>
            </a:r>
            <a:r>
              <a:rPr lang="en-US" sz="1200">
                <a:ea typeface="+mn-lt"/>
                <a:cs typeface="+mn-lt"/>
                <a:hlinkClick r:id="rId4"/>
              </a:rPr>
              <a:t>Product School</a:t>
            </a:r>
            <a:r>
              <a:rPr lang="en-US" sz="1200">
                <a:ea typeface="+mn-lt"/>
                <a:cs typeface="+mn-lt"/>
              </a:rPr>
              <a:t> </a:t>
            </a:r>
            <a:r>
              <a:rPr lang="en-US" sz="1200">
                <a:solidFill>
                  <a:schemeClr val="bg1"/>
                </a:solidFill>
                <a:ea typeface="+mn-lt"/>
                <a:cs typeface="+mn-lt"/>
              </a:rPr>
              <a:t>on </a:t>
            </a:r>
            <a:r>
              <a:rPr lang="en-US" sz="1200">
                <a:ea typeface="+mn-lt"/>
                <a:cs typeface="+mn-lt"/>
                <a:hlinkClick r:id="rId5"/>
              </a:rPr>
              <a:t>Unsplash</a:t>
            </a:r>
            <a:r>
              <a:rPr lang="en-US" sz="1200">
                <a:ea typeface="+mn-lt"/>
                <a:cs typeface="+mn-lt"/>
              </a:rPr>
              <a:t> </a:t>
            </a:r>
            <a:endParaRPr lang="en-US" sz="1200"/>
          </a:p>
          <a:p>
            <a:r>
              <a:rPr lang="en-US">
                <a:ea typeface="+mn-lt"/>
                <a:cs typeface="+mn-lt"/>
              </a:rPr>
              <a:t>  </a:t>
            </a:r>
            <a:endParaRPr lang="en-US"/>
          </a:p>
        </p:txBody>
      </p:sp>
    </p:spTree>
    <p:extLst>
      <p:ext uri="{BB962C8B-B14F-4D97-AF65-F5344CB8AC3E}">
        <p14:creationId xmlns:p14="http://schemas.microsoft.com/office/powerpoint/2010/main" val="2222798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9"/>
        <p:cNvGrpSpPr/>
        <p:nvPr/>
      </p:nvGrpSpPr>
      <p:grpSpPr>
        <a:xfrm>
          <a:off x="0" y="0"/>
          <a:ext cx="0" cy="0"/>
          <a:chOff x="0" y="0"/>
          <a:chExt cx="0" cy="0"/>
        </a:xfrm>
      </p:grpSpPr>
      <p:sp>
        <p:nvSpPr>
          <p:cNvPr id="12" name="Google Shape;168;p25">
            <a:extLst>
              <a:ext uri="{FF2B5EF4-FFF2-40B4-BE49-F238E27FC236}">
                <a16:creationId xmlns:a16="http://schemas.microsoft.com/office/drawing/2014/main" id="{76FBAD4D-679E-4980-B1B5-5D6923FF6F70}"/>
              </a:ext>
            </a:extLst>
          </p:cNvPr>
          <p:cNvSpPr txBox="1"/>
          <p:nvPr/>
        </p:nvSpPr>
        <p:spPr>
          <a:xfrm>
            <a:off x="0" y="6306543"/>
            <a:ext cx="4760400" cy="551457"/>
          </a:xfrm>
          <a:prstGeom prst="rect">
            <a:avLst/>
          </a:prstGeom>
          <a:noFill/>
          <a:ln>
            <a:noFill/>
          </a:ln>
        </p:spPr>
        <p:txBody>
          <a:bodyPr spcFirstLastPara="1" wrap="square" lIns="121900" tIns="121900" rIns="121900" bIns="121900" anchor="t" anchorCtr="0">
            <a:spAutoFit/>
          </a:bodyPr>
          <a:lstStyle/>
          <a:p>
            <a:pPr marL="0" indent="0">
              <a:spcBef>
                <a:spcPts val="1067"/>
              </a:spcBef>
            </a:pPr>
            <a:r>
              <a:rPr lang="en-US" sz="1067">
                <a:latin typeface="Arial"/>
                <a:ea typeface="Arial"/>
                <a:cs typeface="Arial"/>
                <a:sym typeface="Arial"/>
              </a:rPr>
              <a:t>See: </a:t>
            </a:r>
            <a:r>
              <a:rPr lang="en-US" sz="1067" u="sng">
                <a:solidFill>
                  <a:schemeClr val="bg2">
                    <a:lumMod val="50000"/>
                  </a:schemeClr>
                </a:solidFill>
                <a:latin typeface="Arial"/>
                <a:ea typeface="Arial"/>
                <a:cs typeface="Arial"/>
                <a:sym typeface="Arial"/>
                <a:hlinkClick r:id="rId3">
                  <a:extLst>
                    <a:ext uri="{A12FA001-AC4F-418D-AE19-62706E023703}">
                      <ahyp:hlinkClr xmlns:ahyp="http://schemas.microsoft.com/office/drawing/2018/hyperlinkcolor" val="tx"/>
                    </a:ext>
                  </a:extLst>
                </a:hlinkClick>
              </a:rPr>
              <a:t>Academic presentation structure</a:t>
            </a:r>
            <a:r>
              <a:rPr lang="en-US" sz="1067">
                <a:solidFill>
                  <a:schemeClr val="bg2">
                    <a:lumMod val="50000"/>
                  </a:schemeClr>
                </a:solidFill>
                <a:latin typeface="Arial"/>
                <a:ea typeface="Arial"/>
                <a:cs typeface="Arial"/>
                <a:sym typeface="Arial"/>
              </a:rPr>
              <a:t> </a:t>
            </a:r>
            <a:r>
              <a:rPr lang="en-US" sz="1067">
                <a:latin typeface="Arial"/>
                <a:ea typeface="Arial"/>
                <a:cs typeface="Arial"/>
                <a:sym typeface="Arial"/>
              </a:rPr>
              <a:t>(University of Hull) </a:t>
            </a:r>
            <a:endParaRPr lang="en-US" sz="1067">
              <a:solidFill>
                <a:srgbClr val="212529"/>
              </a:solidFill>
              <a:latin typeface="Roboto"/>
              <a:ea typeface="Roboto"/>
              <a:cs typeface="Roboto"/>
              <a:sym typeface="Roboto"/>
            </a:endParaRPr>
          </a:p>
        </p:txBody>
      </p:sp>
      <p:graphicFrame>
        <p:nvGraphicFramePr>
          <p:cNvPr id="20" name="Content Placeholder 2">
            <a:extLst>
              <a:ext uri="{FF2B5EF4-FFF2-40B4-BE49-F238E27FC236}">
                <a16:creationId xmlns:a16="http://schemas.microsoft.com/office/drawing/2014/main" id="{A14F8716-0179-B960-DB18-82B5A32DB57D}"/>
              </a:ext>
            </a:extLst>
          </p:cNvPr>
          <p:cNvGraphicFramePr/>
          <p:nvPr>
            <p:extLst>
              <p:ext uri="{D42A27DB-BD31-4B8C-83A1-F6EECF244321}">
                <p14:modId xmlns:p14="http://schemas.microsoft.com/office/powerpoint/2010/main" val="4025329828"/>
              </p:ext>
            </p:extLst>
          </p:nvPr>
        </p:nvGraphicFramePr>
        <p:xfrm>
          <a:off x="661898" y="1812832"/>
          <a:ext cx="10753725" cy="35992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Google Shape;186;p35">
            <a:extLst>
              <a:ext uri="{FF2B5EF4-FFF2-40B4-BE49-F238E27FC236}">
                <a16:creationId xmlns:a16="http://schemas.microsoft.com/office/drawing/2014/main" id="{363E7593-484A-6D23-63F6-3B3648746FB8}"/>
              </a:ext>
            </a:extLst>
          </p:cNvPr>
          <p:cNvSpPr txBox="1">
            <a:spLocks/>
          </p:cNvSpPr>
          <p:nvPr/>
        </p:nvSpPr>
        <p:spPr>
          <a:xfrm>
            <a:off x="657224" y="499533"/>
            <a:ext cx="10772775" cy="942145"/>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spcBef>
                <a:spcPts val="0"/>
              </a:spcBef>
            </a:pPr>
            <a:r>
              <a:rPr lang="en-US" sz="4000">
                <a:latin typeface="Verdana"/>
                <a:ea typeface="Verdana"/>
                <a:sym typeface="Verdana"/>
              </a:rPr>
              <a:t>Structuring your presentation</a:t>
            </a:r>
            <a:endParaRPr lang="en-US"/>
          </a:p>
        </p:txBody>
      </p:sp>
    </p:spTree>
    <p:extLst>
      <p:ext uri="{BB962C8B-B14F-4D97-AF65-F5344CB8AC3E}">
        <p14:creationId xmlns:p14="http://schemas.microsoft.com/office/powerpoint/2010/main" val="539770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50" name="Google Shape;250;p43"/>
          <p:cNvPicPr preferRelativeResize="0"/>
          <p:nvPr/>
        </p:nvPicPr>
        <p:blipFill>
          <a:blip r:embed="rId3">
            <a:alphaModFix/>
          </a:blip>
          <a:stretch>
            <a:fillRect/>
          </a:stretch>
        </p:blipFill>
        <p:spPr>
          <a:xfrm>
            <a:off x="5883067" y="4143368"/>
            <a:ext cx="5298035" cy="1743433"/>
          </a:xfrm>
          <a:prstGeom prst="rect">
            <a:avLst/>
          </a:prstGeom>
          <a:noFill/>
          <a:ln>
            <a:noFill/>
          </a:ln>
        </p:spPr>
      </p:pic>
      <p:sp>
        <p:nvSpPr>
          <p:cNvPr id="6" name="Google Shape;186;p35">
            <a:extLst>
              <a:ext uri="{FF2B5EF4-FFF2-40B4-BE49-F238E27FC236}">
                <a16:creationId xmlns:a16="http://schemas.microsoft.com/office/drawing/2014/main" id="{8ED67800-59C0-B447-AD0E-772714DB4100}"/>
              </a:ext>
            </a:extLst>
          </p:cNvPr>
          <p:cNvSpPr txBox="1">
            <a:spLocks/>
          </p:cNvSpPr>
          <p:nvPr/>
        </p:nvSpPr>
        <p:spPr>
          <a:xfrm>
            <a:off x="657224" y="499533"/>
            <a:ext cx="10772775" cy="942145"/>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spcBef>
                <a:spcPts val="0"/>
              </a:spcBef>
            </a:pPr>
            <a:r>
              <a:rPr lang="en-US" sz="4000">
                <a:latin typeface="Verdana"/>
                <a:ea typeface="Verdana"/>
                <a:sym typeface="Verdana"/>
              </a:rPr>
              <a:t>Discussion and questions</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936FD8C-AFAD-4D71-8838-D5AF061BEB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Z"/>
          </a:p>
        </p:txBody>
      </p:sp>
      <p:pic>
        <p:nvPicPr>
          <p:cNvPr id="6" name="Picture 5" descr="A person giving a presentation&#10;&#10;Description automatically generated with medium confidence">
            <a:extLst>
              <a:ext uri="{FF2B5EF4-FFF2-40B4-BE49-F238E27FC236}">
                <a16:creationId xmlns:a16="http://schemas.microsoft.com/office/drawing/2014/main" id="{35BC10A7-C85E-4DE2-834E-9EF3B890F9E7}"/>
              </a:ext>
            </a:extLst>
          </p:cNvPr>
          <p:cNvPicPr>
            <a:picLocks noChangeAspect="1"/>
          </p:cNvPicPr>
          <p:nvPr/>
        </p:nvPicPr>
        <p:blipFill rotWithShape="1">
          <a:blip r:embed="rId3">
            <a:extLst>
              <a:ext uri="{28A0092B-C50C-407E-A947-70E740481C1C}">
                <a14:useLocalDpi xmlns:a14="http://schemas.microsoft.com/office/drawing/2010/main" val="0"/>
              </a:ext>
            </a:extLst>
          </a:blip>
          <a:srcRect t="1" b="15692"/>
          <a:stretch/>
        </p:blipFill>
        <p:spPr>
          <a:xfrm>
            <a:off x="-2868" y="1"/>
            <a:ext cx="12194868" cy="6858000"/>
          </a:xfrm>
          <a:prstGeom prst="rect">
            <a:avLst/>
          </a:prstGeom>
        </p:spPr>
      </p:pic>
      <p:sp>
        <p:nvSpPr>
          <p:cNvPr id="5" name="Title 4">
            <a:extLst>
              <a:ext uri="{FF2B5EF4-FFF2-40B4-BE49-F238E27FC236}">
                <a16:creationId xmlns:a16="http://schemas.microsoft.com/office/drawing/2014/main" id="{A96F7FAD-DC01-43A1-A77D-B958F68CBB6E}"/>
              </a:ext>
            </a:extLst>
          </p:cNvPr>
          <p:cNvSpPr>
            <a:spLocks noGrp="1"/>
          </p:cNvSpPr>
          <p:nvPr>
            <p:ph type="title"/>
          </p:nvPr>
        </p:nvSpPr>
        <p:spPr>
          <a:xfrm>
            <a:off x="-2868" y="503854"/>
            <a:ext cx="12194868" cy="902524"/>
          </a:xfrm>
          <a:solidFill>
            <a:srgbClr val="4AB4FC">
              <a:alpha val="80000"/>
            </a:srgbClr>
          </a:solidFill>
        </p:spPr>
        <p:txBody>
          <a:bodyPr vert="horz" lIns="91440" tIns="45720" rIns="91440" bIns="45720" rtlCol="0" anchor="ctr">
            <a:normAutofit/>
          </a:bodyPr>
          <a:lstStyle/>
          <a:p>
            <a:pPr marL="450850"/>
            <a:r>
              <a:rPr lang="en-US" sz="5100">
                <a:solidFill>
                  <a:schemeClr val="tx1"/>
                </a:solidFill>
                <a:effectLst>
                  <a:glow rad="63500">
                    <a:srgbClr val="7FCBFD">
                      <a:alpha val="40000"/>
                    </a:srgbClr>
                  </a:glow>
                  <a:outerShdw blurRad="50800" dist="38100" dir="2700000" algn="tl" rotWithShape="0">
                    <a:prstClr val="black">
                      <a:alpha val="40000"/>
                    </a:prstClr>
                  </a:outerShdw>
                </a:effectLst>
                <a:latin typeface="Verdana"/>
                <a:ea typeface="Verdana"/>
              </a:rPr>
              <a:t>Delivering an engaging presentation</a:t>
            </a:r>
          </a:p>
        </p:txBody>
      </p:sp>
      <p:sp>
        <p:nvSpPr>
          <p:cNvPr id="9" name="TextBox 8">
            <a:extLst>
              <a:ext uri="{FF2B5EF4-FFF2-40B4-BE49-F238E27FC236}">
                <a16:creationId xmlns:a16="http://schemas.microsoft.com/office/drawing/2014/main" id="{C071D7F0-558A-4EBF-B4FD-4F0BA43B71B4}"/>
              </a:ext>
            </a:extLst>
          </p:cNvPr>
          <p:cNvSpPr txBox="1"/>
          <p:nvPr/>
        </p:nvSpPr>
        <p:spPr>
          <a:xfrm>
            <a:off x="10141527" y="6596389"/>
            <a:ext cx="2050473" cy="261610"/>
          </a:xfrm>
          <a:prstGeom prst="rect">
            <a:avLst/>
          </a:prstGeom>
          <a:noFill/>
        </p:spPr>
        <p:txBody>
          <a:bodyPr wrap="square">
            <a:spAutoFit/>
          </a:bodyPr>
          <a:lstStyle/>
          <a:p>
            <a:r>
              <a:rPr lang="en-US" sz="1100">
                <a:solidFill>
                  <a:schemeClr val="bg1"/>
                </a:solidFill>
              </a:rPr>
              <a:t>Photo by </a:t>
            </a:r>
            <a:r>
              <a:rPr lang="en-US" sz="1100">
                <a:hlinkClick r:id="rId4"/>
              </a:rPr>
              <a:t>Windows</a:t>
            </a:r>
            <a:r>
              <a:rPr lang="en-US" sz="1100"/>
              <a:t> </a:t>
            </a:r>
            <a:r>
              <a:rPr lang="en-US" sz="1100">
                <a:solidFill>
                  <a:schemeClr val="bg1"/>
                </a:solidFill>
              </a:rPr>
              <a:t>on</a:t>
            </a:r>
            <a:r>
              <a:rPr lang="en-US" sz="1100"/>
              <a:t> </a:t>
            </a:r>
            <a:r>
              <a:rPr lang="en-US" sz="1100" err="1">
                <a:hlinkClick r:id="rId5"/>
              </a:rPr>
              <a:t>Unsplash</a:t>
            </a:r>
            <a:r>
              <a:rPr lang="en-US" sz="1100"/>
              <a:t> </a:t>
            </a:r>
            <a:endParaRPr lang="en-NZ" sz="1100"/>
          </a:p>
        </p:txBody>
      </p:sp>
    </p:spTree>
    <p:extLst>
      <p:ext uri="{BB962C8B-B14F-4D97-AF65-F5344CB8AC3E}">
        <p14:creationId xmlns:p14="http://schemas.microsoft.com/office/powerpoint/2010/main" val="494601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6" name="Google Shape;186;p28"/>
          <p:cNvSpPr txBox="1">
            <a:spLocks noGrp="1"/>
          </p:cNvSpPr>
          <p:nvPr>
            <p:ph type="body" idx="1"/>
          </p:nvPr>
        </p:nvSpPr>
        <p:spPr>
          <a:xfrm>
            <a:off x="861298" y="1599829"/>
            <a:ext cx="5333200" cy="4650289"/>
          </a:xfrm>
          <a:prstGeom prst="rect">
            <a:avLst/>
          </a:prstGeom>
        </p:spPr>
        <p:txBody>
          <a:bodyPr spcFirstLastPara="1" vert="horz" wrap="square" lIns="121900" tIns="121900" rIns="121900" bIns="121900" rtlCol="0" anchor="t" anchorCtr="0">
            <a:normAutofit/>
          </a:bodyPr>
          <a:lstStyle/>
          <a:p>
            <a:pPr marL="0" indent="0">
              <a:lnSpc>
                <a:spcPct val="100000"/>
              </a:lnSpc>
              <a:buNone/>
            </a:pPr>
            <a:r>
              <a:rPr lang="en" sz="2400">
                <a:solidFill>
                  <a:schemeClr val="tx1"/>
                </a:solidFill>
                <a:latin typeface="Calibri"/>
                <a:ea typeface="Calibri"/>
                <a:cs typeface="Calibri"/>
                <a:sym typeface="Calibri"/>
              </a:rPr>
              <a:t>How can you keep people interested in your presentation?</a:t>
            </a:r>
            <a:endParaRPr sz="2400">
              <a:solidFill>
                <a:schemeClr val="tx1"/>
              </a:solidFill>
              <a:latin typeface="Calibri"/>
              <a:ea typeface="Calibri"/>
              <a:cs typeface="Calibri"/>
              <a:sym typeface="Calibri"/>
            </a:endParaRPr>
          </a:p>
          <a:p>
            <a:pPr marL="0" indent="0">
              <a:lnSpc>
                <a:spcPct val="100000"/>
              </a:lnSpc>
              <a:buNone/>
            </a:pPr>
            <a:endParaRPr sz="1867">
              <a:solidFill>
                <a:schemeClr val="tx1"/>
              </a:solidFill>
              <a:latin typeface="Calibri"/>
              <a:ea typeface="Calibri"/>
              <a:cs typeface="Calibri"/>
              <a:sym typeface="Calibri"/>
            </a:endParaRPr>
          </a:p>
        </p:txBody>
      </p:sp>
      <p:sp>
        <p:nvSpPr>
          <p:cNvPr id="3" name="Text Placeholder 2">
            <a:extLst>
              <a:ext uri="{FF2B5EF4-FFF2-40B4-BE49-F238E27FC236}">
                <a16:creationId xmlns:a16="http://schemas.microsoft.com/office/drawing/2014/main" id="{85C6D8A5-0541-4753-A8D6-713BEE623B09}"/>
              </a:ext>
            </a:extLst>
          </p:cNvPr>
          <p:cNvSpPr>
            <a:spLocks noGrp="1"/>
          </p:cNvSpPr>
          <p:nvPr>
            <p:ph type="body" idx="2"/>
          </p:nvPr>
        </p:nvSpPr>
        <p:spPr>
          <a:xfrm>
            <a:off x="6457577" y="1599829"/>
            <a:ext cx="5333200" cy="4650289"/>
          </a:xfrm>
        </p:spPr>
        <p:txBody>
          <a:bodyPr/>
          <a:lstStyle/>
          <a:p>
            <a:pPr marL="186262" indent="0">
              <a:buNone/>
            </a:pPr>
            <a:r>
              <a:rPr lang="en-US" sz="2400">
                <a:solidFill>
                  <a:schemeClr val="tx1"/>
                </a:solidFill>
                <a:latin typeface="Calibri"/>
                <a:ea typeface="Calibri"/>
                <a:cs typeface="Calibri"/>
                <a:sym typeface="Calibri"/>
              </a:rPr>
              <a:t>How do you know your audience is engaged? </a:t>
            </a:r>
          </a:p>
          <a:p>
            <a:pPr marL="186262" indent="0">
              <a:buNone/>
            </a:pPr>
            <a:endParaRPr lang="en-NZ"/>
          </a:p>
        </p:txBody>
      </p:sp>
      <p:sp>
        <p:nvSpPr>
          <p:cNvPr id="5" name="Google Shape;186;p35">
            <a:extLst>
              <a:ext uri="{FF2B5EF4-FFF2-40B4-BE49-F238E27FC236}">
                <a16:creationId xmlns:a16="http://schemas.microsoft.com/office/drawing/2014/main" id="{A83A6E02-C55A-AFE3-66E4-39FCAECAC68C}"/>
              </a:ext>
            </a:extLst>
          </p:cNvPr>
          <p:cNvSpPr txBox="1">
            <a:spLocks/>
          </p:cNvSpPr>
          <p:nvPr/>
        </p:nvSpPr>
        <p:spPr>
          <a:xfrm>
            <a:off x="809624" y="651933"/>
            <a:ext cx="10772775" cy="942145"/>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spcBef>
                <a:spcPts val="0"/>
              </a:spcBef>
            </a:pPr>
            <a:r>
              <a:rPr lang="en-US" sz="4000">
                <a:latin typeface="Verdana"/>
                <a:ea typeface="Verdana"/>
                <a:sym typeface="Verdana"/>
              </a:rPr>
              <a:t>Keeping your audience engaged</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9"/>
          <p:cNvSpPr txBox="1">
            <a:spLocks noGrp="1"/>
          </p:cNvSpPr>
          <p:nvPr>
            <p:ph type="body" idx="1"/>
          </p:nvPr>
        </p:nvSpPr>
        <p:spPr>
          <a:xfrm>
            <a:off x="108420" y="6397600"/>
            <a:ext cx="10753600" cy="460400"/>
          </a:xfrm>
          <a:prstGeom prst="rect">
            <a:avLst/>
          </a:prstGeom>
        </p:spPr>
        <p:txBody>
          <a:bodyPr spcFirstLastPara="1" vert="horz" wrap="square" lIns="121900" tIns="121900" rIns="121900" bIns="121900" rtlCol="0" anchor="ctr" anchorCtr="0">
            <a:noAutofit/>
          </a:bodyPr>
          <a:lstStyle/>
          <a:p>
            <a:pPr marL="0" indent="0">
              <a:lnSpc>
                <a:spcPct val="141176"/>
              </a:lnSpc>
            </a:pPr>
            <a:r>
              <a:rPr lang="en" sz="1050">
                <a:ea typeface="Calibri Light"/>
                <a:cs typeface="Calibri Light"/>
                <a:hlinkClick r:id="rId4"/>
              </a:rPr>
              <a:t>Cam Hoffbeck</a:t>
            </a:r>
            <a:r>
              <a:rPr lang="en" sz="1050">
                <a:ea typeface="Calibri Light"/>
                <a:cs typeface="Calibri Light"/>
              </a:rPr>
              <a:t> – University of Auckland 3 Minute thesis 2023 Winner</a:t>
            </a:r>
            <a:endParaRPr lang="en-US"/>
          </a:p>
        </p:txBody>
      </p:sp>
      <p:pic>
        <p:nvPicPr>
          <p:cNvPr id="2" name="Online Media 1" title="Cam Hoffbeck | UoA 3MT Doctoral Winner 2023">
            <a:hlinkClick r:id="" action="ppaction://media"/>
            <a:extLst>
              <a:ext uri="{FF2B5EF4-FFF2-40B4-BE49-F238E27FC236}">
                <a16:creationId xmlns:a16="http://schemas.microsoft.com/office/drawing/2014/main" id="{17BEBB35-9463-084A-9346-5F4323FF1437}"/>
              </a:ext>
            </a:extLst>
          </p:cNvPr>
          <p:cNvPicPr>
            <a:picLocks noRot="1" noChangeAspect="1"/>
          </p:cNvPicPr>
          <p:nvPr>
            <a:videoFile r:link="rId1"/>
          </p:nvPr>
        </p:nvPicPr>
        <p:blipFill>
          <a:blip r:embed="rId5"/>
          <a:stretch>
            <a:fillRect/>
          </a:stretch>
        </p:blipFill>
        <p:spPr>
          <a:xfrm>
            <a:off x="1431212" y="930584"/>
            <a:ext cx="9329576" cy="5271223"/>
          </a:xfrm>
          <a:prstGeom prst="rect">
            <a:avLst/>
          </a:prstGeom>
        </p:spPr>
      </p:pic>
      <p:sp>
        <p:nvSpPr>
          <p:cNvPr id="3" name="Google Shape;186;p35">
            <a:extLst>
              <a:ext uri="{FF2B5EF4-FFF2-40B4-BE49-F238E27FC236}">
                <a16:creationId xmlns:a16="http://schemas.microsoft.com/office/drawing/2014/main" id="{98280C78-ECE7-D040-3C53-67909CB4804F}"/>
              </a:ext>
            </a:extLst>
          </p:cNvPr>
          <p:cNvSpPr txBox="1">
            <a:spLocks/>
          </p:cNvSpPr>
          <p:nvPr/>
        </p:nvSpPr>
        <p:spPr>
          <a:xfrm>
            <a:off x="960250" y="219966"/>
            <a:ext cx="10772775" cy="942145"/>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NZ" sz="3600">
                <a:latin typeface="Verdana"/>
                <a:ea typeface="Verdana"/>
              </a:rPr>
              <a:t>Cam Hoffbeck | UoA 3MT Doctoral Winner 2023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86;p35">
            <a:extLst>
              <a:ext uri="{FF2B5EF4-FFF2-40B4-BE49-F238E27FC236}">
                <a16:creationId xmlns:a16="http://schemas.microsoft.com/office/drawing/2014/main" id="{8CB3E93E-FC2A-E702-78C4-D2DA18F0DFA8}"/>
              </a:ext>
            </a:extLst>
          </p:cNvPr>
          <p:cNvSpPr txBox="1">
            <a:spLocks/>
          </p:cNvSpPr>
          <p:nvPr/>
        </p:nvSpPr>
        <p:spPr>
          <a:xfrm>
            <a:off x="809624" y="651933"/>
            <a:ext cx="10772775" cy="942145"/>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spcBef>
                <a:spcPts val="0"/>
              </a:spcBef>
            </a:pPr>
            <a:r>
              <a:rPr lang="en-US" sz="4000">
                <a:latin typeface="Verdana"/>
                <a:ea typeface="Verdana"/>
                <a:sym typeface="Verdana"/>
              </a:rPr>
              <a:t>What did Cam do well?</a:t>
            </a:r>
            <a:endParaRPr lang="en-US"/>
          </a:p>
        </p:txBody>
      </p:sp>
    </p:spTree>
    <p:extLst>
      <p:ext uri="{BB962C8B-B14F-4D97-AF65-F5344CB8AC3E}">
        <p14:creationId xmlns:p14="http://schemas.microsoft.com/office/powerpoint/2010/main" val="853944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pic>
        <p:nvPicPr>
          <p:cNvPr id="386" name="Google Shape;386;p59" descr="Questions, Font, Who, What, How, Why, Where, Polaroid"/>
          <p:cNvPicPr preferRelativeResize="0"/>
          <p:nvPr/>
        </p:nvPicPr>
        <p:blipFill rotWithShape="1">
          <a:blip r:embed="rId3">
            <a:alphaModFix/>
          </a:blip>
          <a:srcRect/>
          <a:stretch/>
        </p:blipFill>
        <p:spPr>
          <a:xfrm>
            <a:off x="483717" y="1554620"/>
            <a:ext cx="11224565" cy="4423815"/>
          </a:xfrm>
          <a:prstGeom prst="rect">
            <a:avLst/>
          </a:prstGeom>
          <a:noFill/>
          <a:ln>
            <a:noFill/>
          </a:ln>
        </p:spPr>
      </p:pic>
      <p:sp>
        <p:nvSpPr>
          <p:cNvPr id="387" name="Google Shape;387;p59"/>
          <p:cNvSpPr/>
          <p:nvPr/>
        </p:nvSpPr>
        <p:spPr>
          <a:xfrm>
            <a:off x="5370492" y="6454431"/>
            <a:ext cx="6904635" cy="307776"/>
          </a:xfrm>
          <a:prstGeom prst="rect">
            <a:avLst/>
          </a:prstGeom>
          <a:noFill/>
          <a:ln>
            <a:noFill/>
          </a:ln>
        </p:spPr>
        <p:txBody>
          <a:bodyPr spcFirstLastPara="1" wrap="square" lIns="121900" tIns="60933" rIns="121900" bIns="60933" anchor="t" anchorCtr="0">
            <a:noAutofit/>
          </a:bodyPr>
          <a:lstStyle/>
          <a:p>
            <a:pPr>
              <a:buClr>
                <a:srgbClr val="000000"/>
              </a:buClr>
              <a:buSzPts val="900"/>
            </a:pPr>
            <a:r>
              <a:rPr lang="en-NZ" sz="1200">
                <a:solidFill>
                  <a:srgbClr val="A5A5A5"/>
                </a:solidFill>
                <a:latin typeface="Verdana"/>
                <a:ea typeface="Verdana"/>
                <a:cs typeface="Verdana"/>
                <a:sym typeface="Verdana"/>
              </a:rPr>
              <a:t>https://pixabay.com/no/sp%C3%B8rsm%C3%A5l-font-hvem-hva-hvordan-2245264/</a:t>
            </a:r>
            <a:endParaRPr sz="1867">
              <a:solidFill>
                <a:srgbClr val="000000"/>
              </a:solidFill>
              <a:latin typeface="Arial"/>
              <a:ea typeface="Arial"/>
              <a:cs typeface="Arial"/>
              <a:sym typeface="Arial"/>
            </a:endParaRPr>
          </a:p>
        </p:txBody>
      </p:sp>
      <p:sp>
        <p:nvSpPr>
          <p:cNvPr id="4" name="Google Shape;186;p35">
            <a:extLst>
              <a:ext uri="{FF2B5EF4-FFF2-40B4-BE49-F238E27FC236}">
                <a16:creationId xmlns:a16="http://schemas.microsoft.com/office/drawing/2014/main" id="{95E2A87A-5257-4813-A9C4-E3C3C02E6F9F}"/>
              </a:ext>
            </a:extLst>
          </p:cNvPr>
          <p:cNvSpPr txBox="1">
            <a:spLocks/>
          </p:cNvSpPr>
          <p:nvPr/>
        </p:nvSpPr>
        <p:spPr>
          <a:xfrm>
            <a:off x="709612" y="499533"/>
            <a:ext cx="10772775" cy="942145"/>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spcBef>
                <a:spcPts val="0"/>
              </a:spcBef>
              <a:buClr>
                <a:schemeClr val="dk1"/>
              </a:buClr>
              <a:buSzPts val="1100"/>
            </a:pPr>
            <a:r>
              <a:rPr lang="en-US" sz="4000">
                <a:latin typeface="Verdana" panose="020B0604030504040204" pitchFamily="34" charset="0"/>
                <a:ea typeface="Verdana" panose="020B0604030504040204" pitchFamily="34" charset="0"/>
                <a:sym typeface="Verdana"/>
              </a:rPr>
              <a:t>Answering questions</a:t>
            </a:r>
            <a:endParaRPr lang="en-US" sz="4000">
              <a:latin typeface="Verdana" panose="020B0604030504040204" pitchFamily="34" charset="0"/>
              <a:ea typeface="Verdana" panose="020B060403050404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p60"/>
          <p:cNvSpPr txBox="1"/>
          <p:nvPr/>
        </p:nvSpPr>
        <p:spPr>
          <a:xfrm>
            <a:off x="7140667" y="3534934"/>
            <a:ext cx="4732000" cy="3127123"/>
          </a:xfrm>
          <a:prstGeom prst="rect">
            <a:avLst/>
          </a:prstGeom>
          <a:solidFill>
            <a:srgbClr val="FFFFFF"/>
          </a:solidFill>
          <a:ln w="9525" cap="flat" cmpd="sng">
            <a:solidFill>
              <a:srgbClr val="01AFD1"/>
            </a:solidFill>
            <a:prstDash val="solid"/>
            <a:round/>
            <a:headEnd type="none" w="sm" len="sm"/>
            <a:tailEnd type="none" w="sm" len="sm"/>
          </a:ln>
        </p:spPr>
        <p:txBody>
          <a:bodyPr spcFirstLastPara="1" wrap="square" lIns="121900" tIns="121900" rIns="121900" bIns="121900" anchor="t" anchorCtr="0">
            <a:noAutofit/>
          </a:bodyPr>
          <a:lstStyle/>
          <a:p>
            <a:pPr marL="609585" indent="-423323">
              <a:buSzPts val="1400"/>
              <a:buChar char="●"/>
            </a:pPr>
            <a:r>
              <a:rPr lang="en-NZ" sz="2400"/>
              <a:t>That’s a good point! We haven’t looked into that yet…</a:t>
            </a:r>
            <a:endParaRPr sz="2400"/>
          </a:p>
          <a:p>
            <a:pPr marL="609585" indent="-423323">
              <a:buSzPts val="1400"/>
              <a:buChar char="●"/>
            </a:pPr>
            <a:r>
              <a:rPr lang="en-NZ" sz="2400"/>
              <a:t>I don’t know that off the top of my head, but my guess is that…</a:t>
            </a:r>
            <a:endParaRPr sz="2400"/>
          </a:p>
          <a:p>
            <a:pPr marL="609585" indent="-423323">
              <a:buSzPts val="1400"/>
              <a:buChar char="●"/>
            </a:pPr>
            <a:r>
              <a:rPr lang="en-NZ" sz="2400"/>
              <a:t>That’s definitely something to keep in mind…</a:t>
            </a:r>
            <a:endParaRPr sz="2400"/>
          </a:p>
          <a:p>
            <a:pPr marL="609585" indent="-423323">
              <a:buSzPts val="1400"/>
              <a:buChar char="●"/>
            </a:pPr>
            <a:r>
              <a:rPr lang="en-NZ" sz="2400"/>
              <a:t>Perhaps we can meet up afterwards and discuss this?</a:t>
            </a:r>
            <a:endParaRPr sz="2400"/>
          </a:p>
          <a:p>
            <a:pPr algn="ctr"/>
            <a:endParaRPr sz="2400"/>
          </a:p>
        </p:txBody>
      </p:sp>
      <p:sp>
        <p:nvSpPr>
          <p:cNvPr id="395" name="Google Shape;395;p60"/>
          <p:cNvSpPr txBox="1"/>
          <p:nvPr/>
        </p:nvSpPr>
        <p:spPr>
          <a:xfrm>
            <a:off x="7140667" y="1470301"/>
            <a:ext cx="4732000" cy="1392306"/>
          </a:xfrm>
          <a:prstGeom prst="rect">
            <a:avLst/>
          </a:prstGeom>
          <a:noFill/>
          <a:ln w="9525" cap="flat" cmpd="sng">
            <a:solidFill>
              <a:srgbClr val="01AFD1"/>
            </a:solidFill>
            <a:prstDash val="solid"/>
            <a:round/>
            <a:headEnd type="none" w="sm" len="sm"/>
            <a:tailEnd type="none" w="sm" len="sm"/>
          </a:ln>
        </p:spPr>
        <p:txBody>
          <a:bodyPr spcFirstLastPara="1" wrap="square" lIns="121900" tIns="121900" rIns="121900" bIns="121900" anchor="t" anchorCtr="0">
            <a:noAutofit/>
          </a:bodyPr>
          <a:lstStyle/>
          <a:p>
            <a:pPr marL="609585" indent="-423323">
              <a:buSzPts val="1400"/>
              <a:buChar char="●"/>
            </a:pPr>
            <a:r>
              <a:rPr lang="en-NZ" sz="2400"/>
              <a:t>I’m glad you asked! The answer is…</a:t>
            </a:r>
            <a:endParaRPr sz="2400"/>
          </a:p>
          <a:p>
            <a:pPr marL="609585" indent="-423323">
              <a:buSzPts val="1400"/>
              <a:buChar char="●"/>
            </a:pPr>
            <a:r>
              <a:rPr lang="en-NZ" sz="2400"/>
              <a:t>We did consider that, but...</a:t>
            </a:r>
            <a:endParaRPr sz="2400"/>
          </a:p>
          <a:p>
            <a:pPr algn="ctr"/>
            <a:endParaRPr sz="2400"/>
          </a:p>
        </p:txBody>
      </p:sp>
      <p:cxnSp>
        <p:nvCxnSpPr>
          <p:cNvPr id="396" name="Google Shape;396;p60"/>
          <p:cNvCxnSpPr>
            <a:cxnSpLocks/>
            <a:stCxn id="397" idx="3"/>
          </p:cNvCxnSpPr>
          <p:nvPr/>
        </p:nvCxnSpPr>
        <p:spPr>
          <a:xfrm>
            <a:off x="3276433" y="1939535"/>
            <a:ext cx="3864234" cy="56886"/>
          </a:xfrm>
          <a:prstGeom prst="straightConnector1">
            <a:avLst/>
          </a:prstGeom>
          <a:noFill/>
          <a:ln w="9525" cap="flat" cmpd="sng">
            <a:solidFill>
              <a:srgbClr val="01AFD1"/>
            </a:solidFill>
            <a:prstDash val="solid"/>
            <a:round/>
            <a:headEnd type="none" w="med" len="med"/>
            <a:tailEnd type="triangle" w="med" len="med"/>
          </a:ln>
        </p:spPr>
      </p:cxnSp>
      <p:sp>
        <p:nvSpPr>
          <p:cNvPr id="398" name="Google Shape;398;p60"/>
          <p:cNvSpPr txBox="1"/>
          <p:nvPr/>
        </p:nvSpPr>
        <p:spPr>
          <a:xfrm rot="462">
            <a:off x="3995872" y="1402654"/>
            <a:ext cx="2974800" cy="763600"/>
          </a:xfrm>
          <a:prstGeom prst="rect">
            <a:avLst/>
          </a:prstGeom>
          <a:noFill/>
          <a:ln>
            <a:noFill/>
          </a:ln>
        </p:spPr>
        <p:txBody>
          <a:bodyPr spcFirstLastPara="1" wrap="square" lIns="121900" tIns="121900" rIns="121900" bIns="121900" anchor="t" anchorCtr="0">
            <a:noAutofit/>
          </a:bodyPr>
          <a:lstStyle/>
          <a:p>
            <a:r>
              <a:rPr lang="en-NZ" sz="2400" b="1"/>
              <a:t>I know the answer!</a:t>
            </a:r>
            <a:endParaRPr sz="2400" b="1"/>
          </a:p>
        </p:txBody>
      </p:sp>
      <p:cxnSp>
        <p:nvCxnSpPr>
          <p:cNvPr id="399" name="Google Shape;399;p60"/>
          <p:cNvCxnSpPr>
            <a:cxnSpLocks/>
          </p:cNvCxnSpPr>
          <p:nvPr/>
        </p:nvCxnSpPr>
        <p:spPr>
          <a:xfrm>
            <a:off x="3281867" y="2111934"/>
            <a:ext cx="3843200" cy="2680691"/>
          </a:xfrm>
          <a:prstGeom prst="straightConnector1">
            <a:avLst/>
          </a:prstGeom>
          <a:noFill/>
          <a:ln w="9525" cap="flat" cmpd="sng">
            <a:solidFill>
              <a:srgbClr val="01AFD1"/>
            </a:solidFill>
            <a:prstDash val="solid"/>
            <a:round/>
            <a:headEnd type="none" w="med" len="med"/>
            <a:tailEnd type="triangle" w="med" len="med"/>
          </a:ln>
        </p:spPr>
      </p:cxnSp>
      <p:sp>
        <p:nvSpPr>
          <p:cNvPr id="400" name="Google Shape;400;p60"/>
          <p:cNvSpPr txBox="1"/>
          <p:nvPr/>
        </p:nvSpPr>
        <p:spPr>
          <a:xfrm rot="2070598">
            <a:off x="3637996" y="3014935"/>
            <a:ext cx="3279501" cy="763681"/>
          </a:xfrm>
          <a:prstGeom prst="rect">
            <a:avLst/>
          </a:prstGeom>
          <a:noFill/>
          <a:ln>
            <a:noFill/>
          </a:ln>
        </p:spPr>
        <p:txBody>
          <a:bodyPr spcFirstLastPara="1" wrap="square" lIns="121900" tIns="121900" rIns="121900" bIns="121900" anchor="t" anchorCtr="0">
            <a:noAutofit/>
          </a:bodyPr>
          <a:lstStyle/>
          <a:p>
            <a:r>
              <a:rPr lang="en-NZ" sz="2400" b="1"/>
              <a:t>I don’t know the answer!</a:t>
            </a:r>
            <a:endParaRPr sz="2400" b="1"/>
          </a:p>
        </p:txBody>
      </p:sp>
      <p:sp>
        <p:nvSpPr>
          <p:cNvPr id="401" name="Google Shape;401;p60"/>
          <p:cNvSpPr txBox="1"/>
          <p:nvPr/>
        </p:nvSpPr>
        <p:spPr>
          <a:xfrm>
            <a:off x="709612" y="4937277"/>
            <a:ext cx="5102800" cy="1677779"/>
          </a:xfrm>
          <a:prstGeom prst="rect">
            <a:avLst/>
          </a:prstGeom>
          <a:solidFill>
            <a:srgbClr val="FFFFFF"/>
          </a:solidFill>
          <a:ln w="9525" cap="flat" cmpd="sng">
            <a:solidFill>
              <a:srgbClr val="01AFD1"/>
            </a:solidFill>
            <a:prstDash val="solid"/>
            <a:round/>
            <a:headEnd type="none" w="sm" len="sm"/>
            <a:tailEnd type="none" w="sm" len="sm"/>
          </a:ln>
        </p:spPr>
        <p:txBody>
          <a:bodyPr spcFirstLastPara="1" wrap="square" lIns="121900" tIns="121900" rIns="121900" bIns="121900" anchor="t" anchorCtr="0">
            <a:noAutofit/>
          </a:bodyPr>
          <a:lstStyle/>
          <a:p>
            <a:pPr marL="609585" indent="-423323">
              <a:buSzPts val="1400"/>
              <a:buChar char="●"/>
            </a:pPr>
            <a:r>
              <a:rPr lang="en-NZ" sz="2400"/>
              <a:t>I’m sorry, I didn’t quite catch that. Are you asking …?</a:t>
            </a:r>
            <a:endParaRPr sz="2400"/>
          </a:p>
          <a:p>
            <a:pPr marL="609585" indent="-423323">
              <a:buSzPts val="1400"/>
              <a:buChar char="●"/>
            </a:pPr>
            <a:r>
              <a:rPr lang="en-NZ" sz="2400"/>
              <a:t>I’m afraid that’s a little outside the scope of this talk...</a:t>
            </a:r>
            <a:endParaRPr sz="2400"/>
          </a:p>
          <a:p>
            <a:pPr algn="ctr"/>
            <a:endParaRPr sz="2400"/>
          </a:p>
        </p:txBody>
      </p:sp>
      <p:cxnSp>
        <p:nvCxnSpPr>
          <p:cNvPr id="402" name="Google Shape;402;p60"/>
          <p:cNvCxnSpPr>
            <a:cxnSpLocks/>
            <a:stCxn id="397" idx="2"/>
          </p:cNvCxnSpPr>
          <p:nvPr/>
        </p:nvCxnSpPr>
        <p:spPr>
          <a:xfrm>
            <a:off x="2113233" y="2408769"/>
            <a:ext cx="0" cy="2528508"/>
          </a:xfrm>
          <a:prstGeom prst="straightConnector1">
            <a:avLst/>
          </a:prstGeom>
          <a:noFill/>
          <a:ln w="9525" cap="flat" cmpd="sng">
            <a:solidFill>
              <a:srgbClr val="01AFD1"/>
            </a:solidFill>
            <a:prstDash val="solid"/>
            <a:round/>
            <a:headEnd type="none" w="med" len="med"/>
            <a:tailEnd type="triangle" w="med" len="med"/>
          </a:ln>
        </p:spPr>
      </p:cxnSp>
      <p:sp>
        <p:nvSpPr>
          <p:cNvPr id="397" name="Google Shape;397;p60"/>
          <p:cNvSpPr txBox="1"/>
          <p:nvPr/>
        </p:nvSpPr>
        <p:spPr>
          <a:xfrm>
            <a:off x="950033" y="1470301"/>
            <a:ext cx="2326400" cy="938468"/>
          </a:xfrm>
          <a:prstGeom prst="rect">
            <a:avLst/>
          </a:prstGeom>
          <a:solidFill>
            <a:srgbClr val="E5FAFE">
              <a:alpha val="88830"/>
            </a:srgbClr>
          </a:solidFill>
          <a:ln w="9525" cap="flat" cmpd="sng">
            <a:solidFill>
              <a:srgbClr val="01AFD1"/>
            </a:solidFill>
            <a:prstDash val="solid"/>
            <a:round/>
            <a:headEnd type="none" w="sm" len="sm"/>
            <a:tailEnd type="none" w="sm" len="sm"/>
          </a:ln>
        </p:spPr>
        <p:txBody>
          <a:bodyPr spcFirstLastPara="1" wrap="square" lIns="121900" tIns="121900" rIns="121900" bIns="121900" anchor="t" anchorCtr="0">
            <a:noAutofit/>
          </a:bodyPr>
          <a:lstStyle/>
          <a:p>
            <a:pPr algn="ctr"/>
            <a:r>
              <a:rPr lang="en-NZ" sz="2400"/>
              <a:t>Approaching questions!</a:t>
            </a:r>
            <a:endParaRPr sz="2400"/>
          </a:p>
        </p:txBody>
      </p:sp>
      <p:sp>
        <p:nvSpPr>
          <p:cNvPr id="403" name="Google Shape;403;p60"/>
          <p:cNvSpPr txBox="1"/>
          <p:nvPr/>
        </p:nvSpPr>
        <p:spPr>
          <a:xfrm rot="1148">
            <a:off x="950130" y="3208830"/>
            <a:ext cx="1197600" cy="581200"/>
          </a:xfrm>
          <a:prstGeom prst="rect">
            <a:avLst/>
          </a:prstGeom>
          <a:noFill/>
          <a:ln>
            <a:noFill/>
          </a:ln>
        </p:spPr>
        <p:txBody>
          <a:bodyPr spcFirstLastPara="1" wrap="square" lIns="121900" tIns="121900" rIns="121900" bIns="121900" anchor="t" anchorCtr="0">
            <a:noAutofit/>
          </a:bodyPr>
          <a:lstStyle/>
          <a:p>
            <a:r>
              <a:rPr lang="en-NZ" sz="2400" b="1"/>
              <a:t>WTF??</a:t>
            </a:r>
            <a:endParaRPr sz="2400" b="1"/>
          </a:p>
        </p:txBody>
      </p:sp>
      <p:sp>
        <p:nvSpPr>
          <p:cNvPr id="18" name="Google Shape;186;p35">
            <a:extLst>
              <a:ext uri="{FF2B5EF4-FFF2-40B4-BE49-F238E27FC236}">
                <a16:creationId xmlns:a16="http://schemas.microsoft.com/office/drawing/2014/main" id="{E14A0BE3-1BC5-4917-A7A0-D9B063DDC5D6}"/>
              </a:ext>
            </a:extLst>
          </p:cNvPr>
          <p:cNvSpPr txBox="1">
            <a:spLocks/>
          </p:cNvSpPr>
          <p:nvPr/>
        </p:nvSpPr>
        <p:spPr>
          <a:xfrm>
            <a:off x="709612" y="499533"/>
            <a:ext cx="10772775" cy="942145"/>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spcBef>
                <a:spcPts val="0"/>
              </a:spcBef>
              <a:buClr>
                <a:schemeClr val="dk1"/>
              </a:buClr>
              <a:buSzPts val="1100"/>
            </a:pPr>
            <a:r>
              <a:rPr lang="en-US" sz="4000">
                <a:latin typeface="Verdana" panose="020B0604030504040204" pitchFamily="34" charset="0"/>
                <a:ea typeface="Verdana" panose="020B0604030504040204" pitchFamily="34" charset="0"/>
                <a:sym typeface="Verdana"/>
              </a:rPr>
              <a:t>Answering questions</a:t>
            </a:r>
            <a:endParaRPr lang="en-US" sz="4000">
              <a:latin typeface="Verdana" panose="020B0604030504040204" pitchFamily="34" charset="0"/>
              <a:ea typeface="Verdana" panose="020B060403050404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1"/>
          <p:cNvSpPr txBox="1">
            <a:spLocks noGrp="1"/>
          </p:cNvSpPr>
          <p:nvPr>
            <p:ph type="body" idx="4294967295"/>
          </p:nvPr>
        </p:nvSpPr>
        <p:spPr>
          <a:xfrm>
            <a:off x="522514" y="1403350"/>
            <a:ext cx="4740049" cy="4051300"/>
          </a:xfrm>
          <a:prstGeom prst="rect">
            <a:avLst/>
          </a:prstGeom>
          <a:noFill/>
          <a:ln>
            <a:noFill/>
          </a:ln>
        </p:spPr>
        <p:txBody>
          <a:bodyPr spcFirstLastPara="1" vert="horz" wrap="square" lIns="121900" tIns="60933" rIns="121900" bIns="60933" rtlCol="0" anchor="t" anchorCtr="0">
            <a:noAutofit/>
          </a:bodyPr>
          <a:lstStyle/>
          <a:p>
            <a:pPr indent="-456565">
              <a:lnSpc>
                <a:spcPct val="115000"/>
              </a:lnSpc>
              <a:spcBef>
                <a:spcPts val="1800"/>
              </a:spcBef>
              <a:buClr>
                <a:srgbClr val="000000"/>
              </a:buClr>
              <a:buSzPct val="90000"/>
              <a:buFont typeface="Verdana"/>
              <a:buAutoNum type="arabicPeriod"/>
            </a:pPr>
            <a:r>
              <a:rPr lang="en-NZ" sz="2000">
                <a:solidFill>
                  <a:srgbClr val="000000"/>
                </a:solidFill>
                <a:latin typeface="Verdana"/>
                <a:ea typeface="Verdana"/>
              </a:rPr>
              <a:t>Practise, practise, practise</a:t>
            </a:r>
            <a:endParaRPr lang="en-US" sz="2000">
              <a:solidFill>
                <a:srgbClr val="000000"/>
              </a:solidFill>
              <a:latin typeface="Verdana"/>
              <a:ea typeface="Verdana"/>
            </a:endParaRPr>
          </a:p>
          <a:p>
            <a:pPr indent="-456565">
              <a:lnSpc>
                <a:spcPct val="115000"/>
              </a:lnSpc>
              <a:spcBef>
                <a:spcPts val="1800"/>
              </a:spcBef>
              <a:buClr>
                <a:srgbClr val="000000"/>
              </a:buClr>
              <a:buSzPct val="90000"/>
              <a:buFont typeface="Verdana"/>
              <a:buAutoNum type="arabicPeriod"/>
            </a:pPr>
            <a:r>
              <a:rPr lang="en-NZ" sz="2000">
                <a:solidFill>
                  <a:srgbClr val="000000"/>
                </a:solidFill>
                <a:latin typeface="Verdana"/>
                <a:ea typeface="Verdana"/>
              </a:rPr>
              <a:t>Get there early</a:t>
            </a:r>
            <a:endParaRPr sz="2000">
              <a:solidFill>
                <a:srgbClr val="000000"/>
              </a:solidFill>
              <a:latin typeface="Verdana"/>
              <a:ea typeface="Verdana"/>
            </a:endParaRPr>
          </a:p>
          <a:p>
            <a:pPr indent="-456565">
              <a:lnSpc>
                <a:spcPct val="115000"/>
              </a:lnSpc>
              <a:spcBef>
                <a:spcPts val="1800"/>
              </a:spcBef>
              <a:buClr>
                <a:srgbClr val="000000"/>
              </a:buClr>
              <a:buSzPct val="90000"/>
              <a:buFont typeface="Verdana"/>
              <a:buAutoNum type="arabicPeriod"/>
              <a:tabLst>
                <a:tab pos="450850" algn="l"/>
              </a:tabLst>
            </a:pPr>
            <a:r>
              <a:rPr lang="en-NZ" sz="2000">
                <a:solidFill>
                  <a:srgbClr val="000000"/>
                </a:solidFill>
                <a:latin typeface="Verdana"/>
                <a:ea typeface="Verdana"/>
              </a:rPr>
              <a:t>Exposure e.g. teaching, join the 	theatre. </a:t>
            </a:r>
            <a:endParaRPr sz="2000">
              <a:solidFill>
                <a:srgbClr val="000000"/>
              </a:solidFill>
              <a:latin typeface="Verdana"/>
              <a:ea typeface="Verdana"/>
            </a:endParaRPr>
          </a:p>
          <a:p>
            <a:pPr indent="-456565">
              <a:lnSpc>
                <a:spcPct val="115000"/>
              </a:lnSpc>
              <a:spcBef>
                <a:spcPts val="1800"/>
              </a:spcBef>
              <a:buClr>
                <a:srgbClr val="000000"/>
              </a:buClr>
              <a:buSzPct val="90000"/>
              <a:buFont typeface="Verdana"/>
              <a:buAutoNum type="arabicPeriod"/>
            </a:pPr>
            <a:r>
              <a:rPr lang="en-NZ" sz="2000">
                <a:solidFill>
                  <a:srgbClr val="000000"/>
                </a:solidFill>
                <a:latin typeface="Verdana"/>
                <a:ea typeface="Verdana"/>
              </a:rPr>
              <a:t>Breathe and pause</a:t>
            </a:r>
            <a:endParaRPr sz="2000">
              <a:solidFill>
                <a:srgbClr val="000000"/>
              </a:solidFill>
              <a:latin typeface="Verdana"/>
              <a:ea typeface="Verdana"/>
            </a:endParaRPr>
          </a:p>
          <a:p>
            <a:pPr indent="-456565">
              <a:lnSpc>
                <a:spcPct val="115000"/>
              </a:lnSpc>
              <a:spcBef>
                <a:spcPts val="1800"/>
              </a:spcBef>
              <a:buClr>
                <a:srgbClr val="000000"/>
              </a:buClr>
              <a:buSzPct val="90000"/>
              <a:buFont typeface="Verdana"/>
              <a:buAutoNum type="arabicPeriod"/>
              <a:tabLst>
                <a:tab pos="450850" algn="l"/>
              </a:tabLst>
            </a:pPr>
            <a:r>
              <a:rPr lang="en-NZ" sz="2000">
                <a:solidFill>
                  <a:srgbClr val="000000"/>
                </a:solidFill>
                <a:latin typeface="Verdana"/>
                <a:ea typeface="Verdana"/>
              </a:rPr>
              <a:t>Your audience is on your side - 	look for friendly faces :)</a:t>
            </a:r>
            <a:endParaRPr sz="2000">
              <a:solidFill>
                <a:srgbClr val="000000"/>
              </a:solidFill>
              <a:latin typeface="Verdana"/>
              <a:ea typeface="Verdana"/>
            </a:endParaRPr>
          </a:p>
          <a:p>
            <a:pPr indent="-456565">
              <a:lnSpc>
                <a:spcPct val="115000"/>
              </a:lnSpc>
              <a:spcBef>
                <a:spcPts val="1800"/>
              </a:spcBef>
              <a:buClr>
                <a:srgbClr val="000000"/>
              </a:buClr>
              <a:buSzPct val="90000"/>
              <a:buFont typeface="Verdana"/>
              <a:buAutoNum type="arabicPeriod"/>
            </a:pPr>
            <a:r>
              <a:rPr lang="en-NZ" sz="2000">
                <a:solidFill>
                  <a:srgbClr val="000000"/>
                </a:solidFill>
                <a:latin typeface="Verdana"/>
                <a:ea typeface="Verdana"/>
              </a:rPr>
              <a:t>Smile!</a:t>
            </a:r>
            <a:endParaRPr sz="2000">
              <a:solidFill>
                <a:srgbClr val="000000"/>
              </a:solidFill>
              <a:latin typeface="Verdana"/>
              <a:ea typeface="Verdana"/>
            </a:endParaRPr>
          </a:p>
        </p:txBody>
      </p:sp>
      <p:pic>
        <p:nvPicPr>
          <p:cNvPr id="411" name="Google Shape;411;p61"/>
          <p:cNvPicPr preferRelativeResize="0"/>
          <p:nvPr/>
        </p:nvPicPr>
        <p:blipFill rotWithShape="1">
          <a:blip r:embed="rId3">
            <a:alphaModFix/>
          </a:blip>
          <a:srcRect/>
          <a:stretch/>
        </p:blipFill>
        <p:spPr>
          <a:xfrm>
            <a:off x="5773600" y="1395875"/>
            <a:ext cx="6418400" cy="4813792"/>
          </a:xfrm>
          <a:prstGeom prst="rect">
            <a:avLst/>
          </a:prstGeom>
          <a:noFill/>
          <a:ln>
            <a:noFill/>
          </a:ln>
        </p:spPr>
      </p:pic>
      <p:sp>
        <p:nvSpPr>
          <p:cNvPr id="412" name="Google Shape;412;p61"/>
          <p:cNvSpPr txBox="1"/>
          <p:nvPr/>
        </p:nvSpPr>
        <p:spPr>
          <a:xfrm>
            <a:off x="111762" y="6400800"/>
            <a:ext cx="11169796" cy="457200"/>
          </a:xfrm>
          <a:prstGeom prst="rect">
            <a:avLst/>
          </a:prstGeom>
          <a:noFill/>
          <a:ln>
            <a:noFill/>
          </a:ln>
        </p:spPr>
        <p:txBody>
          <a:bodyPr spcFirstLastPara="1" wrap="square" lIns="121900" tIns="121900" rIns="121900" bIns="121900" anchor="t" anchorCtr="0">
            <a:noAutofit/>
          </a:bodyPr>
          <a:lstStyle/>
          <a:p>
            <a:pPr>
              <a:buClr>
                <a:srgbClr val="000000"/>
              </a:buClr>
              <a:buSzPts val="1000"/>
            </a:pPr>
            <a:r>
              <a:rPr lang="en-NZ" sz="1333">
                <a:solidFill>
                  <a:srgbClr val="000000"/>
                </a:solidFill>
                <a:latin typeface="Arial"/>
                <a:ea typeface="Arial"/>
                <a:cs typeface="Arial"/>
                <a:sym typeface="Arial"/>
              </a:rPr>
              <a:t>See </a:t>
            </a:r>
            <a:r>
              <a:rPr lang="en-NZ" sz="1333" b="1">
                <a:solidFill>
                  <a:srgbClr val="000000"/>
                </a:solidFill>
                <a:latin typeface="Arial"/>
                <a:ea typeface="Arial"/>
                <a:cs typeface="Arial"/>
                <a:sym typeface="Arial"/>
              </a:rPr>
              <a:t>Using your Nerves </a:t>
            </a:r>
            <a:r>
              <a:rPr lang="en-NZ" sz="1333">
                <a:solidFill>
                  <a:srgbClr val="618FCB"/>
                </a:solidFill>
                <a:latin typeface="Arial"/>
                <a:ea typeface="Arial"/>
                <a:cs typeface="Arial"/>
                <a:sym typeface="Arial"/>
                <a:hlinkClick r:id="rId4">
                  <a:extLst>
                    <a:ext uri="{A12FA001-AC4F-418D-AE19-62706E023703}">
                      <ahyp:hlinkClr xmlns:ahyp="http://schemas.microsoft.com/office/drawing/2018/hyperlinkcolor" val="tx"/>
                    </a:ext>
                  </a:extLst>
                </a:hlinkClick>
              </a:rPr>
              <a:t>https://methods-sagepub-com.ezproxy.auckland.ac.nz/book/presenting-your-research/i535.xml</a:t>
            </a:r>
            <a:endParaRPr sz="1333">
              <a:solidFill>
                <a:srgbClr val="618FCB"/>
              </a:solidFill>
              <a:latin typeface="Arial"/>
              <a:ea typeface="Arial"/>
              <a:cs typeface="Arial"/>
              <a:sym typeface="Arial"/>
            </a:endParaRPr>
          </a:p>
        </p:txBody>
      </p:sp>
      <p:sp>
        <p:nvSpPr>
          <p:cNvPr id="6" name="Google Shape;186;p35">
            <a:extLst>
              <a:ext uri="{FF2B5EF4-FFF2-40B4-BE49-F238E27FC236}">
                <a16:creationId xmlns:a16="http://schemas.microsoft.com/office/drawing/2014/main" id="{9345EE83-DE09-4159-AD4F-AFE5734042F2}"/>
              </a:ext>
            </a:extLst>
          </p:cNvPr>
          <p:cNvSpPr txBox="1">
            <a:spLocks/>
          </p:cNvSpPr>
          <p:nvPr/>
        </p:nvSpPr>
        <p:spPr>
          <a:xfrm>
            <a:off x="709612" y="499533"/>
            <a:ext cx="10772775" cy="942145"/>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spcBef>
                <a:spcPts val="0"/>
              </a:spcBef>
              <a:buClr>
                <a:schemeClr val="dk1"/>
              </a:buClr>
              <a:buSzPts val="1100"/>
            </a:pPr>
            <a:r>
              <a:rPr lang="en-US" sz="4000">
                <a:latin typeface="Verdana" panose="020B0604030504040204" pitchFamily="34" charset="0"/>
                <a:ea typeface="Verdana" panose="020B0604030504040204" pitchFamily="34" charset="0"/>
                <a:sym typeface="Verdana"/>
              </a:rPr>
              <a:t>Dealing with nerves</a:t>
            </a:r>
            <a:endParaRPr lang="en-US" sz="4000">
              <a:latin typeface="Verdana" panose="020B0604030504040204" pitchFamily="34" charset="0"/>
              <a:ea typeface="Verdana" panose="020B060403050404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F6C74-34FC-B703-E680-C908EE3A49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B80632-575B-3F07-82A3-8A588E983AAE}"/>
              </a:ext>
            </a:extLst>
          </p:cNvPr>
          <p:cNvSpPr>
            <a:spLocks noGrp="1"/>
          </p:cNvSpPr>
          <p:nvPr>
            <p:ph type="title"/>
          </p:nvPr>
        </p:nvSpPr>
        <p:spPr>
          <a:xfrm>
            <a:off x="4702557" y="2599901"/>
            <a:ext cx="6562726" cy="1658198"/>
          </a:xfrm>
        </p:spPr>
        <p:txBody>
          <a:bodyPr vert="horz" lIns="91440" tIns="45720" rIns="91440" bIns="45720" rtlCol="0">
            <a:normAutofit fontScale="90000"/>
          </a:bodyPr>
          <a:lstStyle/>
          <a:p>
            <a:r>
              <a:rPr lang="en-US">
                <a:latin typeface="+mj-lt"/>
              </a:rPr>
              <a:t>Please help us answering a survey</a:t>
            </a:r>
            <a:br>
              <a:rPr lang="en-US">
                <a:latin typeface="+mj-lt"/>
              </a:rPr>
            </a:br>
            <a:endParaRPr lang="en-US"/>
          </a:p>
        </p:txBody>
      </p:sp>
      <p:pic>
        <p:nvPicPr>
          <p:cNvPr id="16" name="Picture 15" descr="Pen placed on top of a signature line">
            <a:extLst>
              <a:ext uri="{FF2B5EF4-FFF2-40B4-BE49-F238E27FC236}">
                <a16:creationId xmlns:a16="http://schemas.microsoft.com/office/drawing/2014/main" id="{CB4B021C-A2D2-F254-F964-6323416CCCBB}"/>
              </a:ext>
            </a:extLst>
          </p:cNvPr>
          <p:cNvPicPr>
            <a:picLocks noChangeAspect="1"/>
          </p:cNvPicPr>
          <p:nvPr/>
        </p:nvPicPr>
        <p:blipFill>
          <a:blip r:embed="rId2"/>
          <a:srcRect l="55122" r="5228" b="-2"/>
          <a:stretch/>
        </p:blipFill>
        <p:spPr>
          <a:xfrm>
            <a:off x="20" y="10"/>
            <a:ext cx="4077443" cy="6864408"/>
          </a:xfrm>
          <a:prstGeom prst="rect">
            <a:avLst/>
          </a:prstGeom>
        </p:spPr>
      </p:pic>
      <p:sp>
        <p:nvSpPr>
          <p:cNvPr id="3" name="Content Placeholder 2">
            <a:extLst>
              <a:ext uri="{FF2B5EF4-FFF2-40B4-BE49-F238E27FC236}">
                <a16:creationId xmlns:a16="http://schemas.microsoft.com/office/drawing/2014/main" id="{ACB90462-0C3D-677F-E065-0439F2A15DEA}"/>
              </a:ext>
            </a:extLst>
          </p:cNvPr>
          <p:cNvSpPr>
            <a:spLocks noGrp="1"/>
          </p:cNvSpPr>
          <p:nvPr>
            <p:ph idx="1"/>
          </p:nvPr>
        </p:nvSpPr>
        <p:spPr>
          <a:xfrm>
            <a:off x="4702557" y="2011680"/>
            <a:ext cx="6428994" cy="3766185"/>
          </a:xfrm>
        </p:spPr>
        <p:txBody>
          <a:bodyPr vert="horz" lIns="91440" tIns="45720" rIns="91440" bIns="45720" rtlCol="0">
            <a:normAutofit/>
          </a:bodyPr>
          <a:lstStyle/>
          <a:p>
            <a:pPr marL="0" indent="0">
              <a:buNone/>
            </a:pPr>
            <a:endParaRPr lang="en-US">
              <a:latin typeface="+mj-lt"/>
            </a:endParaRPr>
          </a:p>
        </p:txBody>
      </p:sp>
    </p:spTree>
    <p:extLst>
      <p:ext uri="{BB962C8B-B14F-4D97-AF65-F5344CB8AC3E}">
        <p14:creationId xmlns:p14="http://schemas.microsoft.com/office/powerpoint/2010/main" val="4000002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344A6-9DBE-D97E-B15B-6E7E7FDE187F}"/>
              </a:ext>
            </a:extLst>
          </p:cNvPr>
          <p:cNvSpPr>
            <a:spLocks noGrp="1"/>
          </p:cNvSpPr>
          <p:nvPr>
            <p:ph type="title"/>
          </p:nvPr>
        </p:nvSpPr>
        <p:spPr>
          <a:xfrm>
            <a:off x="4702557" y="2599901"/>
            <a:ext cx="6562726" cy="1658198"/>
          </a:xfrm>
        </p:spPr>
        <p:txBody>
          <a:bodyPr vert="horz" lIns="91440" tIns="45720" rIns="91440" bIns="45720" rtlCol="0">
            <a:normAutofit fontScale="90000"/>
          </a:bodyPr>
          <a:lstStyle/>
          <a:p>
            <a:r>
              <a:rPr lang="en-US">
                <a:latin typeface="+mj-lt"/>
              </a:rPr>
              <a:t>Please help us answering a survey</a:t>
            </a:r>
            <a:br>
              <a:rPr lang="en-US">
                <a:latin typeface="+mj-lt"/>
              </a:rPr>
            </a:br>
            <a:endParaRPr lang="en-US"/>
          </a:p>
        </p:txBody>
      </p:sp>
      <p:pic>
        <p:nvPicPr>
          <p:cNvPr id="16" name="Picture 15" descr="Pen placed on top of a signature line">
            <a:extLst>
              <a:ext uri="{FF2B5EF4-FFF2-40B4-BE49-F238E27FC236}">
                <a16:creationId xmlns:a16="http://schemas.microsoft.com/office/drawing/2014/main" id="{5E3DDBD0-EA13-1A0B-CEF8-BEF8A42DB58F}"/>
              </a:ext>
            </a:extLst>
          </p:cNvPr>
          <p:cNvPicPr>
            <a:picLocks noChangeAspect="1"/>
          </p:cNvPicPr>
          <p:nvPr/>
        </p:nvPicPr>
        <p:blipFill>
          <a:blip r:embed="rId2"/>
          <a:srcRect l="55122" r="5228" b="-2"/>
          <a:stretch/>
        </p:blipFill>
        <p:spPr>
          <a:xfrm>
            <a:off x="20" y="10"/>
            <a:ext cx="4077443" cy="6864408"/>
          </a:xfrm>
          <a:prstGeom prst="rect">
            <a:avLst/>
          </a:prstGeom>
        </p:spPr>
      </p:pic>
      <p:sp>
        <p:nvSpPr>
          <p:cNvPr id="3" name="Content Placeholder 2">
            <a:extLst>
              <a:ext uri="{FF2B5EF4-FFF2-40B4-BE49-F238E27FC236}">
                <a16:creationId xmlns:a16="http://schemas.microsoft.com/office/drawing/2014/main" id="{5E8B497E-E4F5-7D5C-827E-510B606F4C4A}"/>
              </a:ext>
            </a:extLst>
          </p:cNvPr>
          <p:cNvSpPr>
            <a:spLocks noGrp="1"/>
          </p:cNvSpPr>
          <p:nvPr>
            <p:ph idx="1"/>
          </p:nvPr>
        </p:nvSpPr>
        <p:spPr>
          <a:xfrm>
            <a:off x="4702557" y="2011680"/>
            <a:ext cx="6428994" cy="3766185"/>
          </a:xfrm>
        </p:spPr>
        <p:txBody>
          <a:bodyPr vert="horz" lIns="91440" tIns="45720" rIns="91440" bIns="45720" rtlCol="0">
            <a:normAutofit/>
          </a:bodyPr>
          <a:lstStyle/>
          <a:p>
            <a:pPr marL="0" indent="0">
              <a:buNone/>
            </a:pPr>
            <a:endParaRPr lang="en-US">
              <a:latin typeface="+mj-lt"/>
            </a:endParaRPr>
          </a:p>
        </p:txBody>
      </p:sp>
    </p:spTree>
    <p:extLst>
      <p:ext uri="{BB962C8B-B14F-4D97-AF65-F5344CB8AC3E}">
        <p14:creationId xmlns:p14="http://schemas.microsoft.com/office/powerpoint/2010/main" val="2995881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1222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50FAA0-D41F-48DB-A462-0A15C2160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Z"/>
          </a:p>
        </p:txBody>
      </p:sp>
      <p:pic>
        <p:nvPicPr>
          <p:cNvPr id="2" name="Picture 3">
            <a:extLst>
              <a:ext uri="{FF2B5EF4-FFF2-40B4-BE49-F238E27FC236}">
                <a16:creationId xmlns:a16="http://schemas.microsoft.com/office/drawing/2014/main" id="{BECCB3CA-59A1-FE94-A943-DEB5EB1F51C4}"/>
              </a:ext>
            </a:extLst>
          </p:cNvPr>
          <p:cNvPicPr>
            <a:picLocks noChangeAspect="1"/>
          </p:cNvPicPr>
          <p:nvPr/>
        </p:nvPicPr>
        <p:blipFill rotWithShape="1">
          <a:blip r:embed="rId3"/>
          <a:srcRect l="10250" r="59" b="-2"/>
          <a:stretch/>
        </p:blipFill>
        <p:spPr>
          <a:xfrm>
            <a:off x="-10288" y="10"/>
            <a:ext cx="9223561" cy="6864408"/>
          </a:xfrm>
          <a:prstGeom prst="rect">
            <a:avLst/>
          </a:prstGeom>
        </p:spPr>
      </p:pic>
      <p:sp>
        <p:nvSpPr>
          <p:cNvPr id="5" name="Rectangle 4">
            <a:extLst>
              <a:ext uri="{FF2B5EF4-FFF2-40B4-BE49-F238E27FC236}">
                <a16:creationId xmlns:a16="http://schemas.microsoft.com/office/drawing/2014/main" id="{A1962EE9-CA7C-4738-903E-D62FA35587D7}"/>
              </a:ext>
            </a:extLst>
          </p:cNvPr>
          <p:cNvSpPr/>
          <p:nvPr/>
        </p:nvSpPr>
        <p:spPr>
          <a:xfrm>
            <a:off x="9213273" y="0"/>
            <a:ext cx="2978727" cy="6864408"/>
          </a:xfrm>
          <a:prstGeom prst="rect">
            <a:avLst/>
          </a:prstGeom>
          <a:solidFill>
            <a:srgbClr val="212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a:extLst>
              <a:ext uri="{FF2B5EF4-FFF2-40B4-BE49-F238E27FC236}">
                <a16:creationId xmlns:a16="http://schemas.microsoft.com/office/drawing/2014/main" id="{7D03DB84-0372-5BB0-BA01-8D154824681F}"/>
              </a:ext>
            </a:extLst>
          </p:cNvPr>
          <p:cNvSpPr txBox="1"/>
          <p:nvPr/>
        </p:nvSpPr>
        <p:spPr>
          <a:xfrm>
            <a:off x="10058948" y="6591184"/>
            <a:ext cx="2133052" cy="2668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chemeClr val="bg1"/>
                </a:solidFill>
                <a:ea typeface="+mn-lt"/>
                <a:cs typeface="+mn-lt"/>
              </a:rPr>
              <a:t>Photo by </a:t>
            </a:r>
            <a:r>
              <a:rPr lang="en-US" sz="1100">
                <a:ea typeface="+mn-lt"/>
                <a:cs typeface="+mn-lt"/>
                <a:hlinkClick r:id="rId4"/>
              </a:rPr>
              <a:t>Ben White</a:t>
            </a:r>
            <a:r>
              <a:rPr lang="en-US" sz="1100">
                <a:ea typeface="+mn-lt"/>
                <a:cs typeface="+mn-lt"/>
              </a:rPr>
              <a:t> </a:t>
            </a:r>
            <a:r>
              <a:rPr lang="en-US" sz="1100">
                <a:solidFill>
                  <a:schemeClr val="bg1"/>
                </a:solidFill>
                <a:ea typeface="+mn-lt"/>
                <a:cs typeface="+mn-lt"/>
              </a:rPr>
              <a:t>on</a:t>
            </a:r>
            <a:r>
              <a:rPr lang="en-US" sz="1100">
                <a:ea typeface="+mn-lt"/>
                <a:cs typeface="+mn-lt"/>
              </a:rPr>
              <a:t> </a:t>
            </a:r>
            <a:r>
              <a:rPr lang="en-US" sz="1100">
                <a:ea typeface="+mn-lt"/>
                <a:cs typeface="+mn-lt"/>
                <a:hlinkClick r:id="rId5"/>
              </a:rPr>
              <a:t>Unsplash</a:t>
            </a:r>
            <a:r>
              <a:rPr lang="en-US" sz="1100">
                <a:ea typeface="+mn-lt"/>
                <a:cs typeface="+mn-lt"/>
              </a:rPr>
              <a:t> </a:t>
            </a:r>
            <a:endParaRPr lang="en-US" sz="1100"/>
          </a:p>
        </p:txBody>
      </p:sp>
      <p:sp>
        <p:nvSpPr>
          <p:cNvPr id="3" name="Title 2">
            <a:extLst>
              <a:ext uri="{FF2B5EF4-FFF2-40B4-BE49-F238E27FC236}">
                <a16:creationId xmlns:a16="http://schemas.microsoft.com/office/drawing/2014/main" id="{18675EA7-9C0A-4C7E-8345-7789E0062CCE}"/>
              </a:ext>
            </a:extLst>
          </p:cNvPr>
          <p:cNvSpPr>
            <a:spLocks noGrp="1"/>
          </p:cNvSpPr>
          <p:nvPr>
            <p:ph type="title"/>
          </p:nvPr>
        </p:nvSpPr>
        <p:spPr>
          <a:xfrm>
            <a:off x="4383248" y="770467"/>
            <a:ext cx="7002555" cy="3352800"/>
          </a:xfrm>
        </p:spPr>
        <p:txBody>
          <a:bodyPr vert="horz" lIns="91440" tIns="45720" rIns="91440" bIns="45720" rtlCol="0" anchor="b">
            <a:noAutofit/>
          </a:bodyPr>
          <a:lstStyle/>
          <a:p>
            <a:r>
              <a:rPr lang="en-US" sz="8000">
                <a:solidFill>
                  <a:srgbClr val="FFFFFF"/>
                </a:solidFill>
                <a:latin typeface="Verdana"/>
                <a:ea typeface="Verdana"/>
              </a:rPr>
              <a:t>Your research presentation</a:t>
            </a:r>
          </a:p>
        </p:txBody>
      </p:sp>
    </p:spTree>
    <p:extLst>
      <p:ext uri="{BB962C8B-B14F-4D97-AF65-F5344CB8AC3E}">
        <p14:creationId xmlns:p14="http://schemas.microsoft.com/office/powerpoint/2010/main" val="2770943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4" name="Google Shape;186;p35">
            <a:extLst>
              <a:ext uri="{FF2B5EF4-FFF2-40B4-BE49-F238E27FC236}">
                <a16:creationId xmlns:a16="http://schemas.microsoft.com/office/drawing/2014/main" id="{664577A5-439D-4A83-8F80-231A7C506F01}"/>
              </a:ext>
            </a:extLst>
          </p:cNvPr>
          <p:cNvSpPr txBox="1">
            <a:spLocks/>
          </p:cNvSpPr>
          <p:nvPr/>
        </p:nvSpPr>
        <p:spPr>
          <a:xfrm>
            <a:off x="657224" y="499533"/>
            <a:ext cx="10772775" cy="942145"/>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spcBef>
                <a:spcPts val="0"/>
              </a:spcBef>
              <a:buClr>
                <a:schemeClr val="dk1"/>
              </a:buClr>
              <a:buSzPts val="1100"/>
            </a:pPr>
            <a:r>
              <a:rPr lang="en-US" sz="4000">
                <a:latin typeface="Verdana" panose="020B0604030504040204" pitchFamily="34" charset="0"/>
                <a:ea typeface="Verdana" panose="020B0604030504040204" pitchFamily="34" charset="0"/>
                <a:sym typeface="Verdana"/>
              </a:rPr>
              <a:t>Drafting your research presentation</a:t>
            </a:r>
            <a:endParaRPr lang="en-US" sz="4000">
              <a:latin typeface="Verdana" panose="020B0604030504040204" pitchFamily="34" charset="0"/>
              <a:ea typeface="Verdana" panose="020B0604030504040204" pitchFamily="34" charset="0"/>
            </a:endParaRPr>
          </a:p>
        </p:txBody>
      </p:sp>
      <p:graphicFrame>
        <p:nvGraphicFramePr>
          <p:cNvPr id="373" name="Google Shape;371;p57">
            <a:extLst>
              <a:ext uri="{FF2B5EF4-FFF2-40B4-BE49-F238E27FC236}">
                <a16:creationId xmlns:a16="http://schemas.microsoft.com/office/drawing/2014/main" id="{036DA3B9-4993-781F-3514-4A424762F49C}"/>
              </a:ext>
            </a:extLst>
          </p:cNvPr>
          <p:cNvGraphicFramePr/>
          <p:nvPr>
            <p:extLst>
              <p:ext uri="{D42A27DB-BD31-4B8C-83A1-F6EECF244321}">
                <p14:modId xmlns:p14="http://schemas.microsoft.com/office/powerpoint/2010/main" val="2101394672"/>
              </p:ext>
            </p:extLst>
          </p:nvPr>
        </p:nvGraphicFramePr>
        <p:xfrm>
          <a:off x="747444" y="1825644"/>
          <a:ext cx="10683092" cy="4437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8"/>
          <p:cNvSpPr txBox="1">
            <a:spLocks noGrp="1"/>
          </p:cNvSpPr>
          <p:nvPr>
            <p:ph type="body" idx="4294967295"/>
          </p:nvPr>
        </p:nvSpPr>
        <p:spPr>
          <a:xfrm>
            <a:off x="754384" y="1536195"/>
            <a:ext cx="10571356" cy="2122487"/>
          </a:xfrm>
          <a:prstGeom prst="rect">
            <a:avLst/>
          </a:prstGeom>
        </p:spPr>
        <p:txBody>
          <a:bodyPr spcFirstLastPara="1" vert="horz" wrap="square" lIns="121900" tIns="60933" rIns="121900" bIns="60933" rtlCol="0" anchor="t" anchorCtr="0">
            <a:noAutofit/>
          </a:bodyPr>
          <a:lstStyle/>
          <a:p>
            <a:pPr marL="0" indent="0">
              <a:lnSpc>
                <a:spcPct val="150000"/>
              </a:lnSpc>
              <a:spcBef>
                <a:spcPts val="0"/>
              </a:spcBef>
            </a:pPr>
            <a:r>
              <a:rPr lang="en-NZ" sz="2800" b="1">
                <a:latin typeface="Verdana"/>
                <a:ea typeface="Verdana"/>
              </a:rPr>
              <a:t>Your (long) elevator pitch:</a:t>
            </a:r>
            <a:endParaRPr lang="en-US" sz="2800" b="1">
              <a:latin typeface="Verdana"/>
              <a:ea typeface="Verdana"/>
            </a:endParaRPr>
          </a:p>
          <a:p>
            <a:pPr marL="542925" indent="-276225">
              <a:lnSpc>
                <a:spcPct val="150000"/>
              </a:lnSpc>
              <a:spcBef>
                <a:spcPts val="0"/>
              </a:spcBef>
              <a:buFont typeface="Arial" panose="020B0604020202020204" pitchFamily="34" charset="0"/>
              <a:buChar char="•"/>
            </a:pPr>
            <a:r>
              <a:rPr lang="en-NZ">
                <a:latin typeface="Verdana"/>
                <a:ea typeface="Verdana"/>
              </a:rPr>
              <a:t>Present your research topic to a peer in a breakout room.</a:t>
            </a:r>
          </a:p>
          <a:p>
            <a:pPr marL="542925" indent="-276225">
              <a:lnSpc>
                <a:spcPct val="150000"/>
              </a:lnSpc>
              <a:spcBef>
                <a:spcPts val="0"/>
              </a:spcBef>
              <a:buFont typeface="Arial" panose="020B0604020202020204" pitchFamily="34" charset="0"/>
              <a:buChar char="•"/>
            </a:pPr>
            <a:r>
              <a:rPr lang="en-NZ">
                <a:latin typeface="Verdana"/>
                <a:ea typeface="Verdana"/>
              </a:rPr>
              <a:t>3 minutes to present, followed by 2 minutes for constructive feedback</a:t>
            </a:r>
            <a:endParaRPr>
              <a:latin typeface="Verdana"/>
              <a:ea typeface="Verdana"/>
            </a:endParaRPr>
          </a:p>
          <a:p>
            <a:pPr marL="0" indent="0"/>
            <a:endParaRPr sz="2500">
              <a:latin typeface="Verdana"/>
              <a:ea typeface="Verdana"/>
            </a:endParaRPr>
          </a:p>
        </p:txBody>
      </p:sp>
      <p:sp>
        <p:nvSpPr>
          <p:cNvPr id="379" name="Google Shape;379;p58"/>
          <p:cNvSpPr txBox="1">
            <a:spLocks noGrp="1"/>
          </p:cNvSpPr>
          <p:nvPr>
            <p:ph type="body" idx="4294967295"/>
          </p:nvPr>
        </p:nvSpPr>
        <p:spPr>
          <a:xfrm>
            <a:off x="804283" y="4498824"/>
            <a:ext cx="10572943" cy="2129735"/>
          </a:xfrm>
          <a:prstGeom prst="rect">
            <a:avLst/>
          </a:prstGeom>
        </p:spPr>
        <p:txBody>
          <a:bodyPr spcFirstLastPara="1" vert="horz" wrap="square" lIns="121900" tIns="60933" rIns="121900" bIns="60933" rtlCol="0" anchor="t" anchorCtr="0">
            <a:noAutofit/>
          </a:bodyPr>
          <a:lstStyle/>
          <a:p>
            <a:pPr marL="0" indent="0">
              <a:lnSpc>
                <a:spcPct val="150000"/>
              </a:lnSpc>
              <a:spcBef>
                <a:spcPts val="0"/>
              </a:spcBef>
            </a:pPr>
            <a:r>
              <a:rPr lang="en-NZ" sz="2800" b="1">
                <a:latin typeface="Verdana"/>
                <a:ea typeface="Verdana"/>
              </a:rPr>
              <a:t>Constructive feedback:</a:t>
            </a:r>
            <a:endParaRPr lang="en-US" sz="2800" b="1">
              <a:latin typeface="Verdana"/>
              <a:ea typeface="Verdana"/>
            </a:endParaRPr>
          </a:p>
          <a:p>
            <a:pPr marL="542925" lvl="1" indent="-276225">
              <a:lnSpc>
                <a:spcPct val="150000"/>
              </a:lnSpc>
              <a:spcBef>
                <a:spcPts val="0"/>
              </a:spcBef>
              <a:buSzPct val="100000"/>
              <a:buFont typeface="Arial" panose="020B0604020202020204" pitchFamily="34" charset="0"/>
              <a:buChar char="•"/>
            </a:pPr>
            <a:r>
              <a:rPr lang="en-NZ">
                <a:latin typeface="Verdana"/>
                <a:ea typeface="Verdana"/>
              </a:rPr>
              <a:t>What they did well</a:t>
            </a:r>
            <a:endParaRPr>
              <a:latin typeface="Verdana"/>
              <a:ea typeface="Verdana"/>
            </a:endParaRPr>
          </a:p>
          <a:p>
            <a:pPr marL="542925" lvl="1" indent="-276225">
              <a:lnSpc>
                <a:spcPct val="150000"/>
              </a:lnSpc>
              <a:spcBef>
                <a:spcPts val="0"/>
              </a:spcBef>
              <a:buSzPct val="100000"/>
              <a:buFont typeface="Arial" panose="020B0604020202020204" pitchFamily="34" charset="0"/>
              <a:buChar char="•"/>
            </a:pPr>
            <a:r>
              <a:rPr lang="en-NZ">
                <a:latin typeface="Verdana"/>
                <a:ea typeface="Verdana"/>
              </a:rPr>
              <a:t>What could make it better?</a:t>
            </a:r>
            <a:endParaRPr>
              <a:latin typeface="Verdana"/>
              <a:ea typeface="Verdana"/>
            </a:endParaRPr>
          </a:p>
          <a:p>
            <a:pPr marL="0" indent="0">
              <a:spcBef>
                <a:spcPts val="1333"/>
              </a:spcBef>
            </a:pPr>
            <a:endParaRPr sz="2800">
              <a:latin typeface="Verdana"/>
              <a:ea typeface="Verdana"/>
            </a:endParaRPr>
          </a:p>
        </p:txBody>
      </p:sp>
      <p:sp>
        <p:nvSpPr>
          <p:cNvPr id="5" name="Google Shape;186;p35">
            <a:extLst>
              <a:ext uri="{FF2B5EF4-FFF2-40B4-BE49-F238E27FC236}">
                <a16:creationId xmlns:a16="http://schemas.microsoft.com/office/drawing/2014/main" id="{9B4AAD17-D5FF-4868-92B9-B1F5D4A0FA55}"/>
              </a:ext>
            </a:extLst>
          </p:cNvPr>
          <p:cNvSpPr txBox="1">
            <a:spLocks/>
          </p:cNvSpPr>
          <p:nvPr/>
        </p:nvSpPr>
        <p:spPr>
          <a:xfrm>
            <a:off x="657224" y="499533"/>
            <a:ext cx="10772775" cy="942145"/>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spcBef>
                <a:spcPts val="0"/>
              </a:spcBef>
              <a:buClr>
                <a:schemeClr val="dk1"/>
              </a:buClr>
              <a:buSzPts val="1100"/>
            </a:pPr>
            <a:r>
              <a:rPr lang="en-US" sz="4000">
                <a:latin typeface="Verdana" panose="020B0604030504040204" pitchFamily="34" charset="0"/>
                <a:ea typeface="Verdana" panose="020B0604030504040204" pitchFamily="34" charset="0"/>
                <a:sym typeface="Verdana"/>
              </a:rPr>
              <a:t>Your presentation</a:t>
            </a:r>
            <a:endParaRPr lang="en-US" sz="4000">
              <a:latin typeface="Verdana" panose="020B0604030504040204" pitchFamily="34" charset="0"/>
              <a:ea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50" name="Google Shape;250;p43"/>
          <p:cNvPicPr preferRelativeResize="0"/>
          <p:nvPr/>
        </p:nvPicPr>
        <p:blipFill>
          <a:blip r:embed="rId3">
            <a:alphaModFix/>
          </a:blip>
          <a:stretch>
            <a:fillRect/>
          </a:stretch>
        </p:blipFill>
        <p:spPr>
          <a:xfrm>
            <a:off x="5883067" y="4143368"/>
            <a:ext cx="5298035" cy="1743433"/>
          </a:xfrm>
          <a:prstGeom prst="rect">
            <a:avLst/>
          </a:prstGeom>
          <a:noFill/>
          <a:ln>
            <a:noFill/>
          </a:ln>
        </p:spPr>
      </p:pic>
      <p:sp>
        <p:nvSpPr>
          <p:cNvPr id="251" name="Google Shape;251;p43"/>
          <p:cNvSpPr txBox="1"/>
          <p:nvPr/>
        </p:nvSpPr>
        <p:spPr>
          <a:xfrm>
            <a:off x="415600" y="1683200"/>
            <a:ext cx="9251200" cy="1079200"/>
          </a:xfrm>
          <a:prstGeom prst="rect">
            <a:avLst/>
          </a:prstGeom>
          <a:noFill/>
          <a:ln>
            <a:noFill/>
          </a:ln>
        </p:spPr>
        <p:txBody>
          <a:bodyPr spcFirstLastPara="1" wrap="square" lIns="121900" tIns="121900" rIns="121900" bIns="121900" anchor="t" anchorCtr="0">
            <a:noAutofit/>
          </a:bodyPr>
          <a:lstStyle/>
          <a:p>
            <a:endParaRPr sz="2400"/>
          </a:p>
        </p:txBody>
      </p:sp>
      <p:sp>
        <p:nvSpPr>
          <p:cNvPr id="5" name="Google Shape;186;p35">
            <a:extLst>
              <a:ext uri="{FF2B5EF4-FFF2-40B4-BE49-F238E27FC236}">
                <a16:creationId xmlns:a16="http://schemas.microsoft.com/office/drawing/2014/main" id="{34DDE3CF-94AB-4AA4-8527-60E02622C4DD}"/>
              </a:ext>
            </a:extLst>
          </p:cNvPr>
          <p:cNvSpPr txBox="1">
            <a:spLocks/>
          </p:cNvSpPr>
          <p:nvPr/>
        </p:nvSpPr>
        <p:spPr>
          <a:xfrm>
            <a:off x="657224" y="499533"/>
            <a:ext cx="10772775" cy="942145"/>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spcBef>
                <a:spcPts val="0"/>
              </a:spcBef>
              <a:buClr>
                <a:schemeClr val="dk1"/>
              </a:buClr>
              <a:buSzPts val="1100"/>
            </a:pPr>
            <a:r>
              <a:rPr lang="en-US" sz="4000">
                <a:latin typeface="Verdana" panose="020B0604030504040204" pitchFamily="34" charset="0"/>
                <a:ea typeface="Verdana" panose="020B0604030504040204" pitchFamily="34" charset="0"/>
                <a:sym typeface="Verdana"/>
              </a:rPr>
              <a:t>Discussion and questions</a:t>
            </a:r>
            <a:endParaRPr lang="en-US" sz="40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20731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64"/>
          <p:cNvSpPr txBox="1">
            <a:spLocks noGrp="1"/>
          </p:cNvSpPr>
          <p:nvPr>
            <p:ph type="body" idx="4294967295"/>
          </p:nvPr>
        </p:nvSpPr>
        <p:spPr>
          <a:xfrm>
            <a:off x="709612" y="1951266"/>
            <a:ext cx="5995802" cy="4176401"/>
          </a:xfrm>
          <a:prstGeom prst="rect">
            <a:avLst/>
          </a:prstGeom>
          <a:noFill/>
          <a:ln>
            <a:noFill/>
          </a:ln>
        </p:spPr>
        <p:txBody>
          <a:bodyPr spcFirstLastPara="1" vert="horz" wrap="square" lIns="121900" tIns="60933" rIns="121900" bIns="60933" rtlCol="0" anchor="t" anchorCtr="0">
            <a:noAutofit/>
          </a:bodyPr>
          <a:lstStyle/>
          <a:p>
            <a:pPr marL="0" indent="0">
              <a:lnSpc>
                <a:spcPct val="114000"/>
              </a:lnSpc>
              <a:buNone/>
            </a:pPr>
            <a:r>
              <a:rPr lang="en-NZ" sz="2000">
                <a:latin typeface="Verdana"/>
                <a:ea typeface="Verdana"/>
              </a:rPr>
              <a:t>Improve your English fluency and listening comprehension by talking to people in a friendly welcoming environment!</a:t>
            </a:r>
            <a:endParaRPr lang="en-US" sz="2000">
              <a:latin typeface="Verdana"/>
              <a:ea typeface="Verdana"/>
            </a:endParaRPr>
          </a:p>
          <a:p>
            <a:pPr marL="0" indent="0">
              <a:lnSpc>
                <a:spcPct val="114000"/>
              </a:lnSpc>
            </a:pPr>
            <a:endParaRPr sz="2000">
              <a:latin typeface="Verdana"/>
              <a:ea typeface="Verdana"/>
            </a:endParaRPr>
          </a:p>
          <a:p>
            <a:pPr marL="0" indent="0">
              <a:lnSpc>
                <a:spcPct val="114000"/>
              </a:lnSpc>
              <a:buNone/>
            </a:pPr>
            <a:r>
              <a:rPr lang="en-NZ" sz="2000">
                <a:latin typeface="Verdana"/>
                <a:ea typeface="Verdana"/>
              </a:rPr>
              <a:t>Our English Language Enrichment facilitators run multiple sessions each week, online and in person. </a:t>
            </a:r>
            <a:endParaRPr sz="2000">
              <a:latin typeface="Verdana"/>
              <a:ea typeface="Verdana"/>
            </a:endParaRPr>
          </a:p>
          <a:p>
            <a:pPr marL="0" indent="0">
              <a:buNone/>
            </a:pPr>
            <a:endParaRPr lang="en-NZ" sz="2000" u="sng">
              <a:solidFill>
                <a:srgbClr val="56C7AA"/>
              </a:solidFill>
              <a:latin typeface="Verdana"/>
              <a:ea typeface="Verdana"/>
              <a:hlinkClick r:id="rId3" invalidUrl="http://">
                <a:extLst>
                  <a:ext uri="{A12FA001-AC4F-418D-AE19-62706E023703}">
                    <ahyp:hlinkClr xmlns:ahyp="http://schemas.microsoft.com/office/drawing/2018/hyperlinkcolor" val="tx"/>
                  </a:ext>
                </a:extLst>
              </a:hlinkClick>
            </a:endParaRPr>
          </a:p>
          <a:p>
            <a:pPr marL="0" indent="0">
              <a:buNone/>
            </a:pPr>
            <a:r>
              <a:rPr lang="en-NZ" sz="2000" u="sng">
                <a:solidFill>
                  <a:srgbClr val="618FCB"/>
                </a:solidFill>
                <a:latin typeface="Verdana"/>
                <a:ea typeface="Verdana"/>
                <a:hlinkClick r:id="rId4">
                  <a:extLst>
                    <a:ext uri="{A12FA001-AC4F-418D-AE19-62706E023703}">
                      <ahyp:hlinkClr xmlns:ahyp="http://schemas.microsoft.com/office/drawing/2018/hyperlinkcolor" val="tx"/>
                    </a:ext>
                  </a:extLst>
                </a:hlinkClick>
              </a:rPr>
              <a:t>Register for a Let’s Talk session</a:t>
            </a:r>
            <a:endParaRPr sz="2000">
              <a:solidFill>
                <a:srgbClr val="618FCB"/>
              </a:solidFill>
              <a:latin typeface="Verdana"/>
              <a:ea typeface="Verdana"/>
            </a:endParaRPr>
          </a:p>
          <a:p>
            <a:pPr marL="0" indent="0"/>
            <a:endParaRPr sz="2000">
              <a:latin typeface="Verdana"/>
              <a:ea typeface="Verdana"/>
            </a:endParaRPr>
          </a:p>
          <a:p>
            <a:pPr marL="0" indent="0"/>
            <a:endParaRPr sz="2000">
              <a:latin typeface="Verdana"/>
              <a:ea typeface="Verdana"/>
            </a:endParaRPr>
          </a:p>
          <a:p>
            <a:pPr marL="1370965" lvl="1" indent="-262255">
              <a:spcBef>
                <a:spcPts val="373"/>
              </a:spcBef>
              <a:buSzPts val="1400"/>
              <a:buNone/>
            </a:pPr>
            <a:endParaRPr sz="2000">
              <a:latin typeface="Verdana"/>
              <a:ea typeface="Verdana"/>
            </a:endParaRPr>
          </a:p>
          <a:p>
            <a:pPr marL="1370965" lvl="1" indent="-354965">
              <a:spcBef>
                <a:spcPts val="80"/>
              </a:spcBef>
              <a:buSzPts val="300"/>
              <a:buNone/>
            </a:pPr>
            <a:endParaRPr sz="2000">
              <a:latin typeface="Verdana"/>
              <a:ea typeface="Verdana"/>
            </a:endParaRPr>
          </a:p>
          <a:p>
            <a:pPr marL="1370965" lvl="1" indent="-245110">
              <a:spcBef>
                <a:spcPts val="427"/>
              </a:spcBef>
              <a:buSzPts val="1600"/>
              <a:buNone/>
            </a:pPr>
            <a:endParaRPr sz="2000">
              <a:latin typeface="Verdana"/>
              <a:ea typeface="Verdana"/>
            </a:endParaRPr>
          </a:p>
          <a:p>
            <a:pPr marL="380365" indent="-236855"/>
            <a:endParaRPr sz="2000">
              <a:latin typeface="Verdana"/>
              <a:ea typeface="Verdana"/>
            </a:endParaRPr>
          </a:p>
          <a:p>
            <a:pPr marL="380365" indent="-236855"/>
            <a:endParaRPr sz="2000">
              <a:latin typeface="Verdana"/>
              <a:ea typeface="Verdana"/>
            </a:endParaRPr>
          </a:p>
        </p:txBody>
      </p:sp>
      <p:pic>
        <p:nvPicPr>
          <p:cNvPr id="432" name="Google Shape;432;p64"/>
          <p:cNvPicPr preferRelativeResize="0"/>
          <p:nvPr/>
        </p:nvPicPr>
        <p:blipFill>
          <a:blip r:embed="rId5">
            <a:alphaModFix/>
          </a:blip>
          <a:stretch>
            <a:fillRect/>
          </a:stretch>
        </p:blipFill>
        <p:spPr>
          <a:xfrm>
            <a:off x="7467233" y="1950567"/>
            <a:ext cx="4052000" cy="4052000"/>
          </a:xfrm>
          <a:prstGeom prst="rect">
            <a:avLst/>
          </a:prstGeom>
          <a:noFill/>
          <a:ln>
            <a:noFill/>
          </a:ln>
        </p:spPr>
      </p:pic>
      <p:sp>
        <p:nvSpPr>
          <p:cNvPr id="5" name="Google Shape;186;p35">
            <a:extLst>
              <a:ext uri="{FF2B5EF4-FFF2-40B4-BE49-F238E27FC236}">
                <a16:creationId xmlns:a16="http://schemas.microsoft.com/office/drawing/2014/main" id="{726D6E25-5A90-43BA-94E0-FF5FBB2DEF7B}"/>
              </a:ext>
            </a:extLst>
          </p:cNvPr>
          <p:cNvSpPr txBox="1">
            <a:spLocks/>
          </p:cNvSpPr>
          <p:nvPr/>
        </p:nvSpPr>
        <p:spPr>
          <a:xfrm>
            <a:off x="709612" y="499533"/>
            <a:ext cx="10772775" cy="942145"/>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spcBef>
                <a:spcPts val="0"/>
              </a:spcBef>
              <a:buClr>
                <a:schemeClr val="dk1"/>
              </a:buClr>
              <a:buSzPts val="1100"/>
            </a:pPr>
            <a:r>
              <a:rPr lang="en-US" sz="4000">
                <a:latin typeface="Verdana"/>
                <a:ea typeface="Verdana"/>
                <a:sym typeface="Verdana"/>
              </a:rPr>
              <a:t>Let’s Talk!</a:t>
            </a:r>
          </a:p>
          <a:p>
            <a:pPr>
              <a:spcBef>
                <a:spcPts val="0"/>
              </a:spcBef>
              <a:buClr>
                <a:schemeClr val="dk1"/>
              </a:buClr>
              <a:buSzPts val="1100"/>
            </a:pPr>
            <a:endParaRPr lang="en-US" sz="2800">
              <a:latin typeface="Verdana" panose="020B0604030504040204" pitchFamily="34" charset="0"/>
              <a:ea typeface="Verdana" panose="020B0604030504040204" pitchFamily="34" charset="0"/>
              <a:sym typeface="Verdana"/>
            </a:endParaRPr>
          </a:p>
          <a:p>
            <a:pPr>
              <a:spcBef>
                <a:spcPts val="0"/>
              </a:spcBef>
              <a:buSzPts val="1100"/>
            </a:pPr>
            <a:r>
              <a:rPr lang="en-US" sz="2800">
                <a:latin typeface="Verdana"/>
                <a:ea typeface="Verdana"/>
                <a:sym typeface="Verdana"/>
              </a:rPr>
              <a:t>Language learning groups</a:t>
            </a:r>
            <a:endParaRPr lang="en-US" sz="2800">
              <a:latin typeface="Verdana"/>
              <a:ea typeface="Verdan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6" name="Google Shape;316;p46"/>
          <p:cNvSpPr txBox="1">
            <a:spLocks noGrp="1"/>
          </p:cNvSpPr>
          <p:nvPr>
            <p:ph type="body" idx="1"/>
          </p:nvPr>
        </p:nvSpPr>
        <p:spPr>
          <a:xfrm>
            <a:off x="463300" y="1448789"/>
            <a:ext cx="6056253" cy="5172877"/>
          </a:xfrm>
          <a:prstGeom prst="rect">
            <a:avLst/>
          </a:prstGeom>
          <a:noFill/>
        </p:spPr>
        <p:txBody>
          <a:bodyPr spcFirstLastPara="1" vert="horz" wrap="square" lIns="121900" tIns="121900" rIns="121900" bIns="121900" rtlCol="0" anchor="t" anchorCtr="0">
            <a:noAutofit/>
          </a:bodyPr>
          <a:lstStyle/>
          <a:p>
            <a:pPr marL="0" indent="0">
              <a:lnSpc>
                <a:spcPct val="110000"/>
              </a:lnSpc>
              <a:buNone/>
            </a:pPr>
            <a:r>
              <a:rPr lang="en" sz="1800">
                <a:solidFill>
                  <a:schemeClr val="tx1"/>
                </a:solidFill>
                <a:latin typeface="Verdana"/>
                <a:ea typeface="Verdana"/>
              </a:rPr>
              <a:t>Duarte, N. (2011, November). </a:t>
            </a:r>
            <a:r>
              <a:rPr lang="en" sz="1800" i="1">
                <a:solidFill>
                  <a:schemeClr val="tx1"/>
                </a:solidFill>
                <a:latin typeface="Verdana"/>
                <a:ea typeface="Verdana"/>
              </a:rPr>
              <a:t>The secret structure of great talks</a:t>
            </a:r>
            <a:r>
              <a:rPr lang="en" sz="1800">
                <a:solidFill>
                  <a:schemeClr val="tx1"/>
                </a:solidFill>
                <a:latin typeface="Verdana"/>
                <a:ea typeface="Verdana"/>
              </a:rPr>
              <a:t> [video]. TED Conferences.</a:t>
            </a:r>
            <a:r>
              <a:rPr lang="en" sz="1800" b="1">
                <a:solidFill>
                  <a:schemeClr val="tx1"/>
                </a:solidFill>
                <a:latin typeface="Verdana"/>
                <a:ea typeface="Verdana"/>
              </a:rPr>
              <a:t> </a:t>
            </a:r>
            <a:r>
              <a:rPr lang="en" sz="1400" u="sng">
                <a:solidFill>
                  <a:srgbClr val="618FCB"/>
                </a:solidFill>
                <a:latin typeface="Verdana"/>
                <a:ea typeface="Verdana"/>
                <a:hlinkClick r:id="rId3">
                  <a:extLst>
                    <a:ext uri="{A12FA001-AC4F-418D-AE19-62706E023703}">
                      <ahyp:hlinkClr xmlns:ahyp="http://schemas.microsoft.com/office/drawing/2018/hyperlinkcolor" val="tx"/>
                    </a:ext>
                  </a:extLst>
                </a:hlinkClick>
              </a:rPr>
              <a:t>https://www.ted.com/talks/nancy_duarte_the_secret_structure_of_great_talks?language=en</a:t>
            </a:r>
            <a:r>
              <a:rPr lang="en" sz="1400">
                <a:solidFill>
                  <a:srgbClr val="618FCB"/>
                </a:solidFill>
                <a:latin typeface="Verdana"/>
                <a:ea typeface="Verdana"/>
              </a:rPr>
              <a:t> </a:t>
            </a:r>
            <a:endParaRPr lang="en-US" sz="1400">
              <a:solidFill>
                <a:srgbClr val="618FCB"/>
              </a:solidFill>
              <a:latin typeface="Verdana"/>
              <a:ea typeface="Verdana"/>
            </a:endParaRPr>
          </a:p>
          <a:p>
            <a:pPr marL="0" indent="0">
              <a:lnSpc>
                <a:spcPct val="110000"/>
              </a:lnSpc>
              <a:buNone/>
            </a:pPr>
            <a:endParaRPr sz="1400">
              <a:solidFill>
                <a:schemeClr val="tx1"/>
              </a:solidFill>
              <a:latin typeface="Verdana"/>
              <a:ea typeface="Verdana"/>
            </a:endParaRPr>
          </a:p>
          <a:p>
            <a:pPr marL="0" indent="0">
              <a:lnSpc>
                <a:spcPct val="110000"/>
              </a:lnSpc>
              <a:buNone/>
            </a:pPr>
            <a:r>
              <a:rPr lang="en" sz="1800">
                <a:solidFill>
                  <a:schemeClr val="tx1"/>
                </a:solidFill>
                <a:latin typeface="Verdana"/>
                <a:ea typeface="Verdana"/>
              </a:rPr>
              <a:t>TEDx.  (2017, June 15 ) .</a:t>
            </a:r>
            <a:r>
              <a:rPr lang="en" sz="1800" i="1">
                <a:solidFill>
                  <a:schemeClr val="tx1"/>
                </a:solidFill>
                <a:latin typeface="Verdana"/>
                <a:ea typeface="Verdana"/>
              </a:rPr>
              <a:t> Nat Kendall-Taylor: How words change minds </a:t>
            </a:r>
            <a:r>
              <a:rPr lang="en" sz="1800">
                <a:solidFill>
                  <a:schemeClr val="tx1"/>
                </a:solidFill>
                <a:latin typeface="Verdana"/>
                <a:ea typeface="Verdana"/>
              </a:rPr>
              <a:t>[video]</a:t>
            </a:r>
            <a:r>
              <a:rPr lang="en" sz="1800" b="1">
                <a:solidFill>
                  <a:schemeClr val="tx1"/>
                </a:solidFill>
                <a:latin typeface="Verdana"/>
                <a:ea typeface="Verdana"/>
              </a:rPr>
              <a:t> </a:t>
            </a:r>
            <a:r>
              <a:rPr lang="en" sz="1400" u="sng">
                <a:solidFill>
                  <a:srgbClr val="618FCB"/>
                </a:solidFill>
                <a:latin typeface="Verdana"/>
                <a:ea typeface="Verdana"/>
                <a:hlinkClick r:id="rId4">
                  <a:extLst>
                    <a:ext uri="{A12FA001-AC4F-418D-AE19-62706E023703}">
                      <ahyp:hlinkClr xmlns:ahyp="http://schemas.microsoft.com/office/drawing/2018/hyperlinkcolor" val="tx"/>
                    </a:ext>
                  </a:extLst>
                </a:hlinkClick>
              </a:rPr>
              <a:t>https://www.youtube.com/watch?v=Y8wol2nGSpY</a:t>
            </a:r>
            <a:r>
              <a:rPr lang="en" sz="1400">
                <a:solidFill>
                  <a:srgbClr val="618FCB"/>
                </a:solidFill>
                <a:latin typeface="Verdana"/>
                <a:ea typeface="Verdana"/>
              </a:rPr>
              <a:t> </a:t>
            </a:r>
            <a:endParaRPr sz="1400">
              <a:solidFill>
                <a:srgbClr val="618FCB"/>
              </a:solidFill>
              <a:latin typeface="Verdana"/>
              <a:ea typeface="Verdana"/>
            </a:endParaRPr>
          </a:p>
          <a:p>
            <a:pPr marL="0" indent="0">
              <a:lnSpc>
                <a:spcPct val="110000"/>
              </a:lnSpc>
              <a:buNone/>
            </a:pPr>
            <a:endParaRPr sz="1400">
              <a:solidFill>
                <a:schemeClr val="tx1"/>
              </a:solidFill>
              <a:latin typeface="Verdana"/>
              <a:ea typeface="Verdana"/>
            </a:endParaRPr>
          </a:p>
          <a:p>
            <a:pPr marL="0" indent="0">
              <a:lnSpc>
                <a:spcPct val="110000"/>
              </a:lnSpc>
              <a:buNone/>
            </a:pPr>
            <a:r>
              <a:rPr lang="en" sz="1800">
                <a:solidFill>
                  <a:schemeClr val="tx1"/>
                </a:solidFill>
                <a:latin typeface="Verdana"/>
                <a:ea typeface="Verdana"/>
              </a:rPr>
              <a:t>TEDx. (2018, March 18). </a:t>
            </a:r>
            <a:r>
              <a:rPr lang="en" sz="1800" i="1">
                <a:solidFill>
                  <a:schemeClr val="tx1"/>
                </a:solidFill>
                <a:latin typeface="Verdana"/>
                <a:ea typeface="Verdana"/>
              </a:rPr>
              <a:t>Will Storr: The Science of storytelling</a:t>
            </a:r>
            <a:r>
              <a:rPr lang="en" sz="1800">
                <a:solidFill>
                  <a:schemeClr val="tx1"/>
                </a:solidFill>
                <a:latin typeface="Verdana"/>
                <a:ea typeface="Verdana"/>
              </a:rPr>
              <a:t> [video]</a:t>
            </a:r>
            <a:endParaRPr sz="1800">
              <a:solidFill>
                <a:schemeClr val="tx1"/>
              </a:solidFill>
              <a:latin typeface="Verdana"/>
              <a:ea typeface="Verdana"/>
            </a:endParaRPr>
          </a:p>
          <a:p>
            <a:pPr marL="0" indent="0">
              <a:lnSpc>
                <a:spcPct val="110000"/>
              </a:lnSpc>
              <a:buNone/>
            </a:pPr>
            <a:r>
              <a:rPr lang="en" sz="1400" u="sng">
                <a:solidFill>
                  <a:srgbClr val="618FCB"/>
                </a:solidFill>
                <a:latin typeface="Verdana"/>
                <a:ea typeface="Verdana"/>
                <a:hlinkClick r:id="rId5">
                  <a:extLst>
                    <a:ext uri="{A12FA001-AC4F-418D-AE19-62706E023703}">
                      <ahyp:hlinkClr xmlns:ahyp="http://schemas.microsoft.com/office/drawing/2018/hyperlinkcolor" val="tx"/>
                    </a:ext>
                  </a:extLst>
                </a:hlinkClick>
              </a:rPr>
              <a:t>https://www.youtube.com/watch?v=P2CVIGuRg4E</a:t>
            </a:r>
            <a:r>
              <a:rPr lang="en" sz="1400">
                <a:solidFill>
                  <a:srgbClr val="618FCB"/>
                </a:solidFill>
                <a:latin typeface="Verdana"/>
                <a:ea typeface="Verdana"/>
              </a:rPr>
              <a:t> </a:t>
            </a:r>
            <a:endParaRPr sz="1400">
              <a:solidFill>
                <a:srgbClr val="618FCB"/>
              </a:solidFill>
              <a:latin typeface="Verdana"/>
              <a:ea typeface="Verdana"/>
            </a:endParaRPr>
          </a:p>
          <a:p>
            <a:pPr marL="0" indent="0">
              <a:lnSpc>
                <a:spcPct val="110000"/>
              </a:lnSpc>
              <a:buNone/>
            </a:pPr>
            <a:endParaRPr sz="1400">
              <a:solidFill>
                <a:schemeClr val="tx1"/>
              </a:solidFill>
              <a:latin typeface="Verdana"/>
              <a:ea typeface="Verdana"/>
            </a:endParaRPr>
          </a:p>
          <a:p>
            <a:pPr marL="0" indent="0">
              <a:lnSpc>
                <a:spcPct val="110000"/>
              </a:lnSpc>
              <a:buNone/>
            </a:pPr>
            <a:r>
              <a:rPr lang="en" sz="1800">
                <a:solidFill>
                  <a:schemeClr val="tx1"/>
                </a:solidFill>
                <a:latin typeface="Verdana"/>
                <a:ea typeface="Verdana"/>
              </a:rPr>
              <a:t>TEDx. (2020, April 14). </a:t>
            </a:r>
            <a:r>
              <a:rPr lang="en" sz="1800" i="1">
                <a:solidFill>
                  <a:schemeClr val="tx1"/>
                </a:solidFill>
                <a:latin typeface="Verdana"/>
                <a:ea typeface="Verdana"/>
              </a:rPr>
              <a:t>Karen Eber: Why storytelling is more trustworthy than presenting data</a:t>
            </a:r>
            <a:r>
              <a:rPr lang="en" sz="1800">
                <a:solidFill>
                  <a:schemeClr val="tx1"/>
                </a:solidFill>
                <a:latin typeface="Verdana"/>
                <a:ea typeface="Verdana"/>
              </a:rPr>
              <a:t> [video]</a:t>
            </a:r>
            <a:endParaRPr sz="1800">
              <a:solidFill>
                <a:schemeClr val="tx1"/>
              </a:solidFill>
              <a:latin typeface="Verdana"/>
              <a:ea typeface="Verdana"/>
            </a:endParaRPr>
          </a:p>
          <a:p>
            <a:pPr marL="0" indent="0">
              <a:lnSpc>
                <a:spcPct val="110000"/>
              </a:lnSpc>
              <a:buNone/>
            </a:pPr>
            <a:r>
              <a:rPr lang="en" sz="1400" u="sng">
                <a:solidFill>
                  <a:srgbClr val="618FCB"/>
                </a:solidFill>
                <a:latin typeface="Verdana"/>
                <a:ea typeface="Verdana"/>
                <a:hlinkClick r:id="rId6">
                  <a:extLst>
                    <a:ext uri="{A12FA001-AC4F-418D-AE19-62706E023703}">
                      <ahyp:hlinkClr xmlns:ahyp="http://schemas.microsoft.com/office/drawing/2018/hyperlinkcolor" val="tx"/>
                    </a:ext>
                  </a:extLst>
                </a:hlinkClick>
              </a:rPr>
              <a:t>https://www.youtube.com/watch?v=Ez5yS4Q5ASA</a:t>
            </a:r>
            <a:r>
              <a:rPr lang="en" sz="1400">
                <a:solidFill>
                  <a:srgbClr val="618FCB"/>
                </a:solidFill>
                <a:latin typeface="Verdana"/>
                <a:ea typeface="Verdana"/>
              </a:rPr>
              <a:t> </a:t>
            </a:r>
            <a:endParaRPr sz="1400">
              <a:solidFill>
                <a:srgbClr val="618FCB"/>
              </a:solidFill>
              <a:latin typeface="Verdana"/>
              <a:ea typeface="Verdana"/>
            </a:endParaRPr>
          </a:p>
          <a:p>
            <a:pPr marL="0" indent="0">
              <a:lnSpc>
                <a:spcPct val="130000"/>
              </a:lnSpc>
              <a:buNone/>
            </a:pPr>
            <a:endParaRPr sz="1400">
              <a:solidFill>
                <a:schemeClr val="dk1"/>
              </a:solidFill>
              <a:latin typeface="Verdana"/>
              <a:ea typeface="Verdana"/>
            </a:endParaRPr>
          </a:p>
          <a:p>
            <a:pPr marL="0" indent="0">
              <a:lnSpc>
                <a:spcPct val="130000"/>
              </a:lnSpc>
              <a:buNone/>
            </a:pPr>
            <a:endParaRPr sz="1400">
              <a:solidFill>
                <a:schemeClr val="dk1"/>
              </a:solidFill>
              <a:latin typeface="Verdana"/>
              <a:ea typeface="Verdana"/>
            </a:endParaRPr>
          </a:p>
          <a:p>
            <a:pPr marL="0" indent="0">
              <a:lnSpc>
                <a:spcPct val="130000"/>
              </a:lnSpc>
              <a:buNone/>
            </a:pPr>
            <a:endParaRPr sz="1400">
              <a:solidFill>
                <a:schemeClr val="dk1"/>
              </a:solidFill>
              <a:latin typeface="Verdana"/>
              <a:ea typeface="Verdana"/>
            </a:endParaRPr>
          </a:p>
        </p:txBody>
      </p:sp>
      <p:pic>
        <p:nvPicPr>
          <p:cNvPr id="317" name="Google Shape;317;p46"/>
          <p:cNvPicPr preferRelativeResize="0"/>
          <p:nvPr/>
        </p:nvPicPr>
        <p:blipFill>
          <a:blip r:embed="rId7">
            <a:alphaModFix/>
          </a:blip>
          <a:stretch>
            <a:fillRect/>
          </a:stretch>
        </p:blipFill>
        <p:spPr>
          <a:xfrm>
            <a:off x="7558946" y="1"/>
            <a:ext cx="4633044" cy="6858004"/>
          </a:xfrm>
          <a:prstGeom prst="rect">
            <a:avLst/>
          </a:prstGeom>
          <a:noFill/>
          <a:ln>
            <a:noFill/>
          </a:ln>
        </p:spPr>
      </p:pic>
      <p:sp>
        <p:nvSpPr>
          <p:cNvPr id="318" name="Google Shape;318;p46"/>
          <p:cNvSpPr txBox="1"/>
          <p:nvPr/>
        </p:nvSpPr>
        <p:spPr>
          <a:xfrm>
            <a:off x="7558933" y="6427200"/>
            <a:ext cx="2852000" cy="430847"/>
          </a:xfrm>
          <a:prstGeom prst="rect">
            <a:avLst/>
          </a:prstGeom>
          <a:noFill/>
          <a:ln>
            <a:noFill/>
          </a:ln>
        </p:spPr>
        <p:txBody>
          <a:bodyPr spcFirstLastPara="1" wrap="square" lIns="121900" tIns="121900" rIns="121900" bIns="121900" anchor="t" anchorCtr="0">
            <a:spAutoFit/>
          </a:bodyPr>
          <a:lstStyle/>
          <a:p>
            <a:r>
              <a:rPr lang="en" sz="1200" i="1" u="sng">
                <a:solidFill>
                  <a:schemeClr val="accent2"/>
                </a:solidFill>
                <a:hlinkClick r:id="rId8">
                  <a:extLst>
                    <a:ext uri="{A12FA001-AC4F-418D-AE19-62706E023703}">
                      <ahyp:hlinkClr xmlns:ahyp="http://schemas.microsoft.com/office/drawing/2018/hyperlinkcolor" val="tx"/>
                    </a:ext>
                  </a:extLst>
                </a:hlinkClick>
              </a:rPr>
              <a:t>Austrian National Library</a:t>
            </a:r>
            <a:r>
              <a:rPr lang="en" sz="1200" i="1">
                <a:solidFill>
                  <a:schemeClr val="accent2"/>
                </a:solidFill>
              </a:rPr>
              <a:t> on Unsplash</a:t>
            </a:r>
            <a:endParaRPr sz="1600" i="1">
              <a:solidFill>
                <a:schemeClr val="accent2"/>
              </a:solidFill>
              <a:latin typeface="Roboto"/>
              <a:ea typeface="Roboto"/>
              <a:cs typeface="Roboto"/>
              <a:sym typeface="Roboto"/>
            </a:endParaRPr>
          </a:p>
        </p:txBody>
      </p:sp>
      <p:sp>
        <p:nvSpPr>
          <p:cNvPr id="9" name="Google Shape;186;p35">
            <a:extLst>
              <a:ext uri="{FF2B5EF4-FFF2-40B4-BE49-F238E27FC236}">
                <a16:creationId xmlns:a16="http://schemas.microsoft.com/office/drawing/2014/main" id="{AA11F93C-F0AF-4468-8418-25112F27A2BA}"/>
              </a:ext>
            </a:extLst>
          </p:cNvPr>
          <p:cNvSpPr txBox="1">
            <a:spLocks/>
          </p:cNvSpPr>
          <p:nvPr/>
        </p:nvSpPr>
        <p:spPr>
          <a:xfrm>
            <a:off x="709612" y="499533"/>
            <a:ext cx="10772775" cy="942145"/>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spcBef>
                <a:spcPts val="0"/>
              </a:spcBef>
              <a:buClr>
                <a:schemeClr val="dk1"/>
              </a:buClr>
              <a:buSzPts val="1100"/>
            </a:pPr>
            <a:r>
              <a:rPr lang="en-US" sz="4000">
                <a:latin typeface="Verdana" panose="020B0604030504040204" pitchFamily="34" charset="0"/>
                <a:ea typeface="Verdana" panose="020B0604030504040204" pitchFamily="34" charset="0"/>
                <a:sym typeface="Verdana"/>
              </a:rPr>
              <a:t>Video resources</a:t>
            </a:r>
            <a:endParaRPr lang="en-US" sz="4000">
              <a:latin typeface="Verdana" panose="020B0604030504040204" pitchFamily="34" charset="0"/>
              <a:ea typeface="Verdana" panose="020B060403050404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63"/>
          <p:cNvSpPr txBox="1">
            <a:spLocks noGrp="1"/>
          </p:cNvSpPr>
          <p:nvPr>
            <p:ph type="body" idx="1"/>
          </p:nvPr>
        </p:nvSpPr>
        <p:spPr>
          <a:xfrm>
            <a:off x="797144" y="1441678"/>
            <a:ext cx="10892407" cy="4867539"/>
          </a:xfrm>
          <a:prstGeom prst="rect">
            <a:avLst/>
          </a:prstGeom>
          <a:noFill/>
          <a:ln>
            <a:noFill/>
          </a:ln>
        </p:spPr>
        <p:txBody>
          <a:bodyPr spcFirstLastPara="1" vert="horz" wrap="square" lIns="121900" tIns="60933" rIns="121900" bIns="60933" rtlCol="0" anchor="t" anchorCtr="0">
            <a:noAutofit/>
          </a:bodyPr>
          <a:lstStyle/>
          <a:p>
            <a:pPr marL="0" indent="0">
              <a:lnSpc>
                <a:spcPct val="110000"/>
              </a:lnSpc>
              <a:buSzPts val="1400"/>
            </a:pPr>
            <a:r>
              <a:rPr lang="en-NZ" sz="1800">
                <a:solidFill>
                  <a:schemeClr val="tx1"/>
                </a:solidFill>
                <a:cs typeface="+mn-cs"/>
              </a:rPr>
              <a:t>Books</a:t>
            </a:r>
            <a:endParaRPr lang="en-US" sz="1800">
              <a:solidFill>
                <a:schemeClr val="tx1"/>
              </a:solidFill>
              <a:cs typeface="+mn-cs"/>
            </a:endParaRPr>
          </a:p>
          <a:p>
            <a:pPr marL="342900" indent="-342900">
              <a:lnSpc>
                <a:spcPct val="110000"/>
              </a:lnSpc>
              <a:buSzPts val="1400"/>
              <a:buFont typeface="Arial" panose="020B0604020202020204" pitchFamily="34" charset="0"/>
              <a:buChar char="•"/>
            </a:pPr>
            <a:r>
              <a:rPr lang="en-NZ" sz="1400" u="sng">
                <a:solidFill>
                  <a:srgbClr val="618FCB"/>
                </a:solidFill>
                <a:cs typeface="+mn-cs"/>
                <a:hlinkClick r:id="rId3">
                  <a:extLst>
                    <a:ext uri="{A12FA001-AC4F-418D-AE19-62706E023703}">
                      <ahyp:hlinkClr xmlns:ahyp="http://schemas.microsoft.com/office/drawing/2018/hyperlinkcolor" val="tx"/>
                    </a:ext>
                  </a:extLst>
                </a:hlinkClick>
              </a:rPr>
              <a:t>Resonate</a:t>
            </a:r>
            <a:r>
              <a:rPr lang="en-NZ" sz="1400">
                <a:solidFill>
                  <a:schemeClr val="tx1"/>
                </a:solidFill>
                <a:cs typeface="+mn-cs"/>
              </a:rPr>
              <a:t> [</a:t>
            </a:r>
            <a:r>
              <a:rPr lang="en-NZ" sz="1400" err="1">
                <a:solidFill>
                  <a:schemeClr val="tx1"/>
                </a:solidFill>
                <a:cs typeface="+mn-cs"/>
              </a:rPr>
              <a:t>ebook</a:t>
            </a:r>
            <a:r>
              <a:rPr lang="en-NZ" sz="1400">
                <a:solidFill>
                  <a:schemeClr val="tx1"/>
                </a:solidFill>
                <a:cs typeface="+mn-cs"/>
              </a:rPr>
              <a:t>] and </a:t>
            </a:r>
            <a:r>
              <a:rPr lang="en-NZ" sz="1400" u="sng">
                <a:solidFill>
                  <a:srgbClr val="618FCB"/>
                </a:solidFill>
                <a:cs typeface="+mn-cs"/>
                <a:hlinkClick r:id="rId4">
                  <a:extLst>
                    <a:ext uri="{A12FA001-AC4F-418D-AE19-62706E023703}">
                      <ahyp:hlinkClr xmlns:ahyp="http://schemas.microsoft.com/office/drawing/2018/hyperlinkcolor" val="tx"/>
                    </a:ext>
                  </a:extLst>
                </a:hlinkClick>
              </a:rPr>
              <a:t>Data Story </a:t>
            </a:r>
            <a:r>
              <a:rPr lang="en-NZ" sz="1400">
                <a:solidFill>
                  <a:schemeClr val="tx1"/>
                </a:solidFill>
                <a:cs typeface="+mn-cs"/>
              </a:rPr>
              <a:t>by Nancy Duarte</a:t>
            </a:r>
            <a:endParaRPr sz="1400">
              <a:solidFill>
                <a:schemeClr val="tx1"/>
              </a:solidFill>
              <a:cs typeface="+mn-cs"/>
            </a:endParaRPr>
          </a:p>
          <a:p>
            <a:pPr marL="342900" indent="-342900">
              <a:lnSpc>
                <a:spcPct val="110000"/>
              </a:lnSpc>
              <a:buSzPts val="1400"/>
              <a:buFont typeface="Arial" panose="020B0604020202020204" pitchFamily="34" charset="0"/>
              <a:buChar char="•"/>
            </a:pPr>
            <a:r>
              <a:rPr lang="en-NZ" sz="1400" u="sng">
                <a:solidFill>
                  <a:srgbClr val="618FCB"/>
                </a:solidFill>
                <a:cs typeface="+mn-cs"/>
                <a:hlinkClick r:id="rId5">
                  <a:extLst>
                    <a:ext uri="{A12FA001-AC4F-418D-AE19-62706E023703}">
                      <ahyp:hlinkClr xmlns:ahyp="http://schemas.microsoft.com/office/drawing/2018/hyperlinkcolor" val="tx"/>
                    </a:ext>
                  </a:extLst>
                </a:hlinkClick>
              </a:rPr>
              <a:t>Beyond Bullet Points</a:t>
            </a:r>
            <a:r>
              <a:rPr lang="en-NZ" sz="1400">
                <a:solidFill>
                  <a:srgbClr val="618FCB"/>
                </a:solidFill>
                <a:cs typeface="+mn-cs"/>
                <a:hlinkClick r:id="rId5">
                  <a:extLst>
                    <a:ext uri="{A12FA001-AC4F-418D-AE19-62706E023703}">
                      <ahyp:hlinkClr xmlns:ahyp="http://schemas.microsoft.com/office/drawing/2018/hyperlinkcolor" val="tx"/>
                    </a:ext>
                  </a:extLst>
                </a:hlinkClick>
              </a:rPr>
              <a:t> </a:t>
            </a:r>
            <a:r>
              <a:rPr lang="en-NZ" sz="1400">
                <a:solidFill>
                  <a:schemeClr val="tx1"/>
                </a:solidFill>
                <a:cs typeface="+mn-cs"/>
              </a:rPr>
              <a:t>by Cliff Atkinson</a:t>
            </a:r>
            <a:endParaRPr sz="1400">
              <a:solidFill>
                <a:schemeClr val="tx1"/>
              </a:solidFill>
              <a:cs typeface="+mn-cs"/>
            </a:endParaRPr>
          </a:p>
          <a:p>
            <a:pPr marL="0" lvl="1" indent="0">
              <a:lnSpc>
                <a:spcPct val="110000"/>
              </a:lnSpc>
              <a:spcBef>
                <a:spcPts val="0"/>
              </a:spcBef>
              <a:buSzPts val="1400"/>
              <a:buNone/>
            </a:pPr>
            <a:endParaRPr sz="1800" b="1">
              <a:solidFill>
                <a:schemeClr val="tx1"/>
              </a:solidFill>
              <a:cs typeface="+mn-cs"/>
            </a:endParaRPr>
          </a:p>
          <a:p>
            <a:pPr marL="0" indent="0">
              <a:lnSpc>
                <a:spcPct val="110000"/>
              </a:lnSpc>
              <a:buSzPts val="1400"/>
            </a:pPr>
            <a:r>
              <a:rPr lang="en-US" sz="1800">
                <a:solidFill>
                  <a:schemeClr val="tx1"/>
                </a:solidFill>
                <a:cs typeface="+mn-cs"/>
              </a:rPr>
              <a:t>Tips for Making Beautiful PowerPoint Presentations</a:t>
            </a:r>
            <a:r>
              <a:rPr lang="en-US" sz="1800" b="1">
                <a:solidFill>
                  <a:schemeClr val="tx1"/>
                </a:solidFill>
                <a:cs typeface="+mn-cs"/>
              </a:rPr>
              <a:t> </a:t>
            </a:r>
          </a:p>
          <a:p>
            <a:pPr marL="0" indent="0">
              <a:lnSpc>
                <a:spcPct val="110000"/>
              </a:lnSpc>
              <a:buSzPts val="1400"/>
            </a:pPr>
            <a:r>
              <a:rPr lang="en-US" sz="1400" u="sng">
                <a:solidFill>
                  <a:srgbClr val="618FCB"/>
                </a:solidFill>
                <a:cs typeface="+mn-cs"/>
              </a:rPr>
              <a:t>https://www.shutterstock.com/blog/tips-on-how-to-make-effective-beautiful-powerpoint-presentations</a:t>
            </a:r>
          </a:p>
          <a:p>
            <a:pPr marL="0" indent="0">
              <a:lnSpc>
                <a:spcPct val="110000"/>
              </a:lnSpc>
              <a:buSzPts val="1400"/>
            </a:pPr>
            <a:endParaRPr lang="en-US" sz="1800" b="1">
              <a:solidFill>
                <a:schemeClr val="tx1"/>
              </a:solidFill>
              <a:cs typeface="+mn-cs"/>
            </a:endParaRPr>
          </a:p>
          <a:p>
            <a:pPr marL="0" indent="0">
              <a:lnSpc>
                <a:spcPct val="110000"/>
              </a:lnSpc>
              <a:buSzPts val="1400"/>
            </a:pPr>
            <a:r>
              <a:rPr lang="en-US" sz="1800">
                <a:solidFill>
                  <a:schemeClr val="tx1"/>
                </a:solidFill>
                <a:cs typeface="+mn-cs"/>
              </a:rPr>
              <a:t>Postgraduate Research Skills module</a:t>
            </a:r>
          </a:p>
          <a:p>
            <a:pPr marL="0" indent="0">
              <a:lnSpc>
                <a:spcPct val="110000"/>
              </a:lnSpc>
              <a:buSzPts val="1400"/>
            </a:pPr>
            <a:r>
              <a:rPr lang="en-US" sz="1400" u="sng">
                <a:solidFill>
                  <a:srgbClr val="618FCB"/>
                </a:solidFill>
                <a:cs typeface="+mn-cs"/>
              </a:rPr>
              <a:t>https://canvas.auckland.ac.nz/courses/69130/pages/communicating</a:t>
            </a:r>
          </a:p>
          <a:p>
            <a:pPr marL="0" indent="0">
              <a:lnSpc>
                <a:spcPct val="110000"/>
              </a:lnSpc>
              <a:buSzPts val="1400"/>
            </a:pPr>
            <a:endParaRPr lang="en-NZ" sz="1800" b="1">
              <a:solidFill>
                <a:schemeClr val="tx1"/>
              </a:solidFill>
              <a:cs typeface="+mn-cs"/>
            </a:endParaRPr>
          </a:p>
          <a:p>
            <a:pPr marL="0" indent="0">
              <a:lnSpc>
                <a:spcPct val="110000"/>
              </a:lnSpc>
              <a:buSzPts val="1400"/>
            </a:pPr>
            <a:r>
              <a:rPr lang="en-US" sz="1800">
                <a:solidFill>
                  <a:schemeClr val="tx1"/>
                </a:solidFill>
                <a:cs typeface="+mn-cs"/>
              </a:rPr>
              <a:t>ELE (English language Enrichment)</a:t>
            </a:r>
          </a:p>
          <a:p>
            <a:pPr marL="0" indent="0">
              <a:lnSpc>
                <a:spcPct val="110000"/>
              </a:lnSpc>
              <a:buSzPts val="1400"/>
            </a:pPr>
            <a:r>
              <a:rPr lang="en-US" sz="1400" u="sng">
                <a:solidFill>
                  <a:srgbClr val="618FCB"/>
                </a:solidFill>
                <a:cs typeface="+mn-cs"/>
                <a:hlinkClick r:id="rId6">
                  <a:extLst>
                    <a:ext uri="{A12FA001-AC4F-418D-AE19-62706E023703}">
                      <ahyp:hlinkClr xmlns:ahyp="http://schemas.microsoft.com/office/drawing/2018/hyperlinkcolor" val="tx"/>
                    </a:ext>
                  </a:extLst>
                </a:hlinkClick>
              </a:rPr>
              <a:t>https://www.library.auckland.ac.nz/services/student-learning/ele</a:t>
            </a:r>
            <a:endParaRPr lang="en-US" sz="1400" u="sng">
              <a:solidFill>
                <a:srgbClr val="618FCB"/>
              </a:solidFill>
              <a:cs typeface="+mn-cs"/>
            </a:endParaRPr>
          </a:p>
          <a:p>
            <a:pPr marL="0" indent="0">
              <a:lnSpc>
                <a:spcPct val="110000"/>
              </a:lnSpc>
              <a:buSzPts val="1400"/>
            </a:pPr>
            <a:endParaRPr lang="en-US" sz="1800" b="1">
              <a:solidFill>
                <a:schemeClr val="tx1"/>
              </a:solidFill>
              <a:cs typeface="+mn-cs"/>
            </a:endParaRPr>
          </a:p>
          <a:p>
            <a:pPr marL="0" indent="0">
              <a:lnSpc>
                <a:spcPct val="110000"/>
              </a:lnSpc>
              <a:buSzPts val="1400"/>
            </a:pPr>
            <a:r>
              <a:rPr lang="en-US" sz="1800">
                <a:solidFill>
                  <a:schemeClr val="tx1"/>
                </a:solidFill>
                <a:cs typeface="+mn-cs"/>
              </a:rPr>
              <a:t>Using </a:t>
            </a:r>
            <a:r>
              <a:rPr lang="en-US" sz="1800" err="1">
                <a:solidFill>
                  <a:schemeClr val="tx1"/>
                </a:solidFill>
                <a:cs typeface="+mn-cs"/>
              </a:rPr>
              <a:t>Te</a:t>
            </a:r>
            <a:r>
              <a:rPr lang="en-US" sz="1800">
                <a:solidFill>
                  <a:schemeClr val="tx1"/>
                </a:solidFill>
                <a:cs typeface="+mn-cs"/>
              </a:rPr>
              <a:t> Reo Māori – common phrases and </a:t>
            </a:r>
            <a:r>
              <a:rPr lang="en-US" sz="1800" err="1">
                <a:solidFill>
                  <a:schemeClr val="tx1"/>
                </a:solidFill>
                <a:cs typeface="+mn-cs"/>
              </a:rPr>
              <a:t>pepeha</a:t>
            </a:r>
            <a:endParaRPr lang="en-US" sz="1800">
              <a:solidFill>
                <a:schemeClr val="tx1"/>
              </a:solidFill>
              <a:cs typeface="+mn-cs"/>
            </a:endParaRPr>
          </a:p>
          <a:p>
            <a:pPr marL="0" indent="0">
              <a:lnSpc>
                <a:spcPct val="110000"/>
              </a:lnSpc>
              <a:buSzPts val="1400"/>
            </a:pPr>
            <a:r>
              <a:rPr lang="en-US" sz="1400" u="sng">
                <a:solidFill>
                  <a:srgbClr val="618FCB"/>
                </a:solidFill>
                <a:cs typeface="+mn-cs"/>
                <a:hlinkClick r:id="rId7">
                  <a:extLst>
                    <a:ext uri="{A12FA001-AC4F-418D-AE19-62706E023703}">
                      <ahyp:hlinkClr xmlns:ahyp="http://schemas.microsoft.com/office/drawing/2018/hyperlinkcolor" val="tx"/>
                    </a:ext>
                  </a:extLst>
                </a:hlinkClick>
              </a:rPr>
              <a:t>https://www.auckland.ac.nz/en/engineering/about-the-faculty/matauranga-maori/te-reo.html</a:t>
            </a:r>
            <a:r>
              <a:rPr lang="en-US" sz="1400" u="sng">
                <a:solidFill>
                  <a:srgbClr val="618FCB"/>
                </a:solidFill>
                <a:cs typeface="+mn-cs"/>
              </a:rPr>
              <a:t>  </a:t>
            </a:r>
          </a:p>
          <a:p>
            <a:pPr marL="0" indent="0">
              <a:lnSpc>
                <a:spcPct val="130000"/>
              </a:lnSpc>
              <a:buNone/>
            </a:pPr>
            <a:endParaRPr lang="en-US" sz="2000" u="sng"/>
          </a:p>
          <a:p>
            <a:pPr marL="0" indent="0">
              <a:lnSpc>
                <a:spcPct val="130000"/>
              </a:lnSpc>
              <a:buNone/>
            </a:pPr>
            <a:endParaRPr lang="en-US" sz="2000" u="sng"/>
          </a:p>
          <a:p>
            <a:pPr marL="0" indent="0">
              <a:lnSpc>
                <a:spcPct val="130000"/>
              </a:lnSpc>
              <a:buNone/>
            </a:pPr>
            <a:endParaRPr sz="2000"/>
          </a:p>
          <a:p>
            <a:pPr marL="380365" indent="-236855"/>
            <a:endParaRPr sz="2000"/>
          </a:p>
        </p:txBody>
      </p:sp>
      <p:sp>
        <p:nvSpPr>
          <p:cNvPr id="4" name="Google Shape;186;p35">
            <a:extLst>
              <a:ext uri="{FF2B5EF4-FFF2-40B4-BE49-F238E27FC236}">
                <a16:creationId xmlns:a16="http://schemas.microsoft.com/office/drawing/2014/main" id="{78E1E61B-27DB-4DC5-A1FF-8B2D7A8EDE48}"/>
              </a:ext>
            </a:extLst>
          </p:cNvPr>
          <p:cNvSpPr txBox="1">
            <a:spLocks/>
          </p:cNvSpPr>
          <p:nvPr/>
        </p:nvSpPr>
        <p:spPr>
          <a:xfrm>
            <a:off x="709612" y="499533"/>
            <a:ext cx="10772775" cy="942145"/>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spcBef>
                <a:spcPts val="0"/>
              </a:spcBef>
              <a:buClr>
                <a:schemeClr val="dk1"/>
              </a:buClr>
              <a:buSzPts val="1100"/>
            </a:pPr>
            <a:r>
              <a:rPr lang="en-US" sz="4000">
                <a:latin typeface="Verdana" panose="020B0604030504040204" pitchFamily="34" charset="0"/>
                <a:ea typeface="Verdana" panose="020B0604030504040204" pitchFamily="34" charset="0"/>
                <a:sym typeface="Verdana"/>
              </a:rPr>
              <a:t>Online/printed resources</a:t>
            </a:r>
            <a:endParaRPr lang="en-US" sz="4000">
              <a:latin typeface="Verdana" panose="020B0604030504040204" pitchFamily="34" charset="0"/>
              <a:ea typeface="Verdana" panose="020B060403050404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63"/>
          <p:cNvSpPr txBox="1">
            <a:spLocks noGrp="1"/>
          </p:cNvSpPr>
          <p:nvPr>
            <p:ph type="body" idx="1"/>
          </p:nvPr>
        </p:nvSpPr>
        <p:spPr>
          <a:xfrm>
            <a:off x="704468" y="1204840"/>
            <a:ext cx="11190800" cy="5305994"/>
          </a:xfrm>
          <a:prstGeom prst="rect">
            <a:avLst/>
          </a:prstGeom>
          <a:noFill/>
          <a:ln>
            <a:noFill/>
          </a:ln>
        </p:spPr>
        <p:txBody>
          <a:bodyPr spcFirstLastPara="1" vert="horz" wrap="square" lIns="121900" tIns="60933" rIns="121900" bIns="60933" numCol="2" spcCol="720000" rtlCol="0" anchor="t" anchorCtr="0">
            <a:noAutofit/>
          </a:bodyPr>
          <a:lstStyle/>
          <a:p>
            <a:pPr marL="0" indent="0">
              <a:spcAft>
                <a:spcPts val="1200"/>
              </a:spcAft>
              <a:buSzPts val="1400"/>
            </a:pPr>
            <a:r>
              <a:rPr lang="en-NZ" sz="1800">
                <a:solidFill>
                  <a:schemeClr val="tx1"/>
                </a:solidFill>
                <a:cs typeface="+mn-cs"/>
              </a:rPr>
              <a:t>Practice with friends/colleagues</a:t>
            </a:r>
          </a:p>
          <a:p>
            <a:pPr marL="0" indent="0">
              <a:lnSpc>
                <a:spcPct val="141000"/>
              </a:lnSpc>
              <a:spcAft>
                <a:spcPts val="1200"/>
              </a:spcAft>
              <a:buSzPts val="1400"/>
            </a:pPr>
            <a:r>
              <a:rPr lang="en-NZ" sz="1800" b="1">
                <a:solidFill>
                  <a:srgbClr val="618FCB"/>
                </a:solidFill>
                <a:cs typeface="+mn-cs"/>
                <a:hlinkClick r:id="rId3">
                  <a:extLst>
                    <a:ext uri="{A12FA001-AC4F-418D-AE19-62706E023703}">
                      <ahyp:hlinkClr xmlns:ahyp="http://schemas.microsoft.com/office/drawing/2018/hyperlinkcolor" val="tx"/>
                    </a:ext>
                  </a:extLst>
                </a:hlinkClick>
              </a:rPr>
              <a:t>Let’s Talk! </a:t>
            </a:r>
            <a:r>
              <a:rPr lang="en-NZ" sz="1800">
                <a:solidFill>
                  <a:schemeClr val="tx1"/>
                </a:solidFill>
                <a:cs typeface="+mn-cs"/>
              </a:rPr>
              <a:t>English Language Enrichment sessions</a:t>
            </a:r>
          </a:p>
          <a:p>
            <a:pPr marL="0" indent="0">
              <a:buSzPts val="1400"/>
            </a:pPr>
            <a:r>
              <a:rPr lang="en-NZ" sz="1800">
                <a:solidFill>
                  <a:schemeClr val="tx1"/>
                </a:solidFill>
                <a:cs typeface="+mn-cs"/>
              </a:rPr>
              <a:t>University events</a:t>
            </a:r>
            <a:endParaRPr sz="1800">
              <a:solidFill>
                <a:schemeClr val="tx1"/>
              </a:solidFill>
              <a:cs typeface="+mn-cs"/>
            </a:endParaRPr>
          </a:p>
          <a:p>
            <a:pPr marL="626745" lvl="1" indent="-342900">
              <a:spcBef>
                <a:spcPts val="0"/>
              </a:spcBef>
              <a:buSzPts val="1400"/>
              <a:buFont typeface="Arial" panose="020B0604020202020204" pitchFamily="34" charset="0"/>
              <a:buChar char="•"/>
            </a:pPr>
            <a:r>
              <a:rPr lang="en-NZ" sz="1400">
                <a:solidFill>
                  <a:srgbClr val="618FCB"/>
                </a:solidFill>
                <a:cs typeface="+mn-cs"/>
                <a:hlinkClick r:id="rId4">
                  <a:extLst>
                    <a:ext uri="{A12FA001-AC4F-418D-AE19-62706E023703}">
                      <ahyp:hlinkClr xmlns:ahyp="http://schemas.microsoft.com/office/drawing/2018/hyperlinkcolor" val="tx"/>
                    </a:ext>
                  </a:extLst>
                </a:hlinkClick>
              </a:rPr>
              <a:t>School of Graduate Studies Research Showcase </a:t>
            </a:r>
            <a:endParaRPr lang="en-NZ" sz="1400">
              <a:solidFill>
                <a:srgbClr val="618FCB"/>
              </a:solidFill>
              <a:cs typeface="+mn-cs"/>
            </a:endParaRPr>
          </a:p>
          <a:p>
            <a:pPr marL="626745" lvl="1" indent="-342900">
              <a:spcBef>
                <a:spcPts val="0"/>
              </a:spcBef>
              <a:buSzPts val="1400"/>
              <a:buFont typeface="Arial" panose="020B0604020202020204" pitchFamily="34" charset="0"/>
              <a:buChar char="•"/>
            </a:pPr>
            <a:r>
              <a:rPr lang="en-NZ" sz="1400">
                <a:solidFill>
                  <a:srgbClr val="618FCB"/>
                </a:solidFill>
                <a:cs typeface="+mn-cs"/>
                <a:hlinkClick r:id="rId5">
                  <a:extLst>
                    <a:ext uri="{A12FA001-AC4F-418D-AE19-62706E023703}">
                      <ahyp:hlinkClr xmlns:ahyp="http://schemas.microsoft.com/office/drawing/2018/hyperlinkcolor" val="tx"/>
                    </a:ext>
                  </a:extLst>
                </a:hlinkClick>
              </a:rPr>
              <a:t>Three Minute Thesis competition (3MT)</a:t>
            </a:r>
            <a:endParaRPr lang="en-NZ" sz="1400">
              <a:solidFill>
                <a:srgbClr val="618FCB"/>
              </a:solidFill>
              <a:cs typeface="+mn-cs"/>
            </a:endParaRPr>
          </a:p>
          <a:p>
            <a:pPr marL="626745" lvl="1" indent="-342900">
              <a:spcBef>
                <a:spcPts val="0"/>
              </a:spcBef>
              <a:buSzPts val="1400"/>
              <a:buFont typeface="Arial" panose="020B0604020202020204" pitchFamily="34" charset="0"/>
              <a:buChar char="•"/>
            </a:pPr>
            <a:r>
              <a:rPr lang="en-NZ" sz="1400">
                <a:solidFill>
                  <a:schemeClr val="tx1"/>
                </a:solidFill>
                <a:cs typeface="+mn-cs"/>
              </a:rPr>
              <a:t>Faculty seminars and competitions</a:t>
            </a:r>
          </a:p>
          <a:p>
            <a:pPr marL="0" indent="0">
              <a:spcBef>
                <a:spcPts val="1200"/>
              </a:spcBef>
              <a:buSzPts val="1400"/>
            </a:pPr>
            <a:r>
              <a:rPr lang="en-NZ" sz="1800">
                <a:solidFill>
                  <a:schemeClr val="tx1"/>
                </a:solidFill>
                <a:cs typeface="+mn-cs"/>
              </a:rPr>
              <a:t>Teaching and outreach events</a:t>
            </a:r>
          </a:p>
          <a:p>
            <a:pPr marL="0" indent="0">
              <a:spcBef>
                <a:spcPts val="1200"/>
              </a:spcBef>
              <a:buSzPts val="1400"/>
            </a:pPr>
            <a:r>
              <a:rPr lang="en-NZ" sz="1800">
                <a:solidFill>
                  <a:schemeClr val="tx1"/>
                </a:solidFill>
                <a:cs typeface="+mn-cs"/>
              </a:rPr>
              <a:t>Toastmasters</a:t>
            </a:r>
          </a:p>
          <a:p>
            <a:pPr marL="626745" lvl="1" indent="-342900">
              <a:spcBef>
                <a:spcPts val="0"/>
              </a:spcBef>
              <a:buSzPts val="1400"/>
              <a:buFont typeface="Arial" panose="020B0604020202020204" pitchFamily="34" charset="0"/>
              <a:buChar char="•"/>
            </a:pPr>
            <a:r>
              <a:rPr lang="en-US" sz="1400">
                <a:solidFill>
                  <a:srgbClr val="618FCB"/>
                </a:solidFill>
                <a:cs typeface="+mn-cs"/>
                <a:hlinkClick r:id="rId6">
                  <a:extLst>
                    <a:ext uri="{A12FA001-AC4F-418D-AE19-62706E023703}">
                      <ahyp:hlinkClr xmlns:ahyp="http://schemas.microsoft.com/office/drawing/2018/hyperlinkcolor" val="tx"/>
                    </a:ext>
                  </a:extLst>
                </a:hlinkClick>
              </a:rPr>
              <a:t>Ingenio Toastmasters</a:t>
            </a:r>
            <a:endParaRPr lang="en-US" sz="1400">
              <a:solidFill>
                <a:srgbClr val="618FCB"/>
              </a:solidFill>
              <a:cs typeface="+mn-cs"/>
            </a:endParaRPr>
          </a:p>
          <a:p>
            <a:pPr marL="626745" lvl="1" indent="-342900">
              <a:spcBef>
                <a:spcPts val="0"/>
              </a:spcBef>
              <a:buSzPts val="1400"/>
              <a:buFont typeface="Arial" panose="020B0604020202020204" pitchFamily="34" charset="0"/>
              <a:buChar char="•"/>
            </a:pPr>
            <a:r>
              <a:rPr lang="en-US" sz="1400">
                <a:solidFill>
                  <a:srgbClr val="618FCB"/>
                </a:solidFill>
                <a:cs typeface="+mn-cs"/>
                <a:hlinkClick r:id="rId7">
                  <a:extLst>
                    <a:ext uri="{A12FA001-AC4F-418D-AE19-62706E023703}">
                      <ahyp:hlinkClr xmlns:ahyp="http://schemas.microsoft.com/office/drawing/2018/hyperlinkcolor" val="tx"/>
                    </a:ext>
                  </a:extLst>
                </a:hlinkClick>
              </a:rPr>
              <a:t>BizTalk Toastmasters</a:t>
            </a:r>
            <a:r>
              <a:rPr lang="en-US" sz="1400">
                <a:solidFill>
                  <a:srgbClr val="618FCB"/>
                </a:solidFill>
                <a:cs typeface="+mn-cs"/>
              </a:rPr>
              <a:t> </a:t>
            </a:r>
          </a:p>
          <a:p>
            <a:pPr marL="626745" lvl="1" indent="-342900">
              <a:spcBef>
                <a:spcPts val="0"/>
              </a:spcBef>
              <a:buSzPts val="1400"/>
              <a:buFont typeface="Arial" panose="020B0604020202020204" pitchFamily="34" charset="0"/>
              <a:buChar char="•"/>
            </a:pPr>
            <a:r>
              <a:rPr lang="en-US" sz="1400">
                <a:solidFill>
                  <a:srgbClr val="618FCB"/>
                </a:solidFill>
                <a:cs typeface="+mn-cs"/>
                <a:hlinkClick r:id="rId8">
                  <a:extLst>
                    <a:ext uri="{A12FA001-AC4F-418D-AE19-62706E023703}">
                      <ahyp:hlinkClr xmlns:ahyp="http://schemas.microsoft.com/office/drawing/2018/hyperlinkcolor" val="tx"/>
                    </a:ext>
                  </a:extLst>
                </a:hlinkClick>
              </a:rPr>
              <a:t>Varsity Toastmasters</a:t>
            </a:r>
            <a:r>
              <a:rPr lang="en-US" sz="1400">
                <a:solidFill>
                  <a:srgbClr val="618FCB"/>
                </a:solidFill>
                <a:cs typeface="+mn-cs"/>
              </a:rPr>
              <a:t> </a:t>
            </a:r>
          </a:p>
          <a:p>
            <a:pPr marL="0" indent="0">
              <a:spcBef>
                <a:spcPts val="1200"/>
              </a:spcBef>
              <a:buSzPts val="1400"/>
            </a:pPr>
            <a:r>
              <a:rPr lang="en-NZ" sz="1800">
                <a:solidFill>
                  <a:schemeClr val="tx1"/>
                </a:solidFill>
                <a:cs typeface="+mn-cs"/>
              </a:rPr>
              <a:t>Social clubs</a:t>
            </a:r>
          </a:p>
          <a:p>
            <a:pPr marL="626745" lvl="1" indent="-285750">
              <a:spcBef>
                <a:spcPts val="0"/>
              </a:spcBef>
              <a:buSzPts val="1400"/>
              <a:buFont typeface="Arial" panose="020B0604020202020204" pitchFamily="34" charset="0"/>
              <a:buChar char="•"/>
            </a:pPr>
            <a:r>
              <a:rPr lang="en-NZ" sz="1400">
                <a:solidFill>
                  <a:schemeClr val="tx1"/>
                </a:solidFill>
                <a:cs typeface="+mn-cs"/>
              </a:rPr>
              <a:t>e.g. debate teams, improv theatre, roleplaying games…</a:t>
            </a:r>
            <a:endParaRPr sz="1400">
              <a:solidFill>
                <a:schemeClr val="tx1"/>
              </a:solidFill>
              <a:cs typeface="+mn-cs"/>
            </a:endParaRPr>
          </a:p>
        </p:txBody>
      </p:sp>
      <p:sp>
        <p:nvSpPr>
          <p:cNvPr id="4" name="Google Shape;186;p35">
            <a:extLst>
              <a:ext uri="{FF2B5EF4-FFF2-40B4-BE49-F238E27FC236}">
                <a16:creationId xmlns:a16="http://schemas.microsoft.com/office/drawing/2014/main" id="{78E1E61B-27DB-4DC5-A1FF-8B2D7A8EDE48}"/>
              </a:ext>
            </a:extLst>
          </p:cNvPr>
          <p:cNvSpPr txBox="1">
            <a:spLocks/>
          </p:cNvSpPr>
          <p:nvPr/>
        </p:nvSpPr>
        <p:spPr>
          <a:xfrm>
            <a:off x="709612" y="499533"/>
            <a:ext cx="10772775" cy="942145"/>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spcBef>
                <a:spcPts val="0"/>
              </a:spcBef>
              <a:buClr>
                <a:schemeClr val="dk1"/>
              </a:buClr>
              <a:buSzPts val="1100"/>
            </a:pPr>
            <a:r>
              <a:rPr lang="en-US" sz="4000">
                <a:latin typeface="Verdana" panose="020B0604030504040204" pitchFamily="34" charset="0"/>
                <a:ea typeface="Verdana" panose="020B0604030504040204" pitchFamily="34" charset="0"/>
                <a:sym typeface="Verdana"/>
              </a:rPr>
              <a:t>Places to get feedback/experience</a:t>
            </a:r>
            <a:endParaRPr lang="en-US" sz="40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60298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63"/>
          <p:cNvSpPr txBox="1">
            <a:spLocks noGrp="1"/>
          </p:cNvSpPr>
          <p:nvPr>
            <p:ph type="body" idx="1"/>
          </p:nvPr>
        </p:nvSpPr>
        <p:spPr>
          <a:xfrm>
            <a:off x="704468" y="1349002"/>
            <a:ext cx="11190800" cy="5089751"/>
          </a:xfrm>
          <a:prstGeom prst="rect">
            <a:avLst/>
          </a:prstGeom>
          <a:noFill/>
          <a:ln>
            <a:noFill/>
          </a:ln>
        </p:spPr>
        <p:txBody>
          <a:bodyPr spcFirstLastPara="1" vert="horz" wrap="square" lIns="121900" tIns="60933" rIns="121900" bIns="60933" numCol="2" spcCol="720000" rtlCol="0" anchor="t" anchorCtr="0">
            <a:noAutofit/>
          </a:bodyPr>
          <a:lstStyle/>
          <a:p>
            <a:pPr marL="0" indent="0">
              <a:lnSpc>
                <a:spcPct val="110000"/>
              </a:lnSpc>
              <a:buSzPts val="1400"/>
            </a:pPr>
            <a:r>
              <a:rPr lang="en-NZ" sz="1850" err="1">
                <a:solidFill>
                  <a:schemeClr val="tx1"/>
                </a:solidFill>
                <a:cs typeface="+mn-cs"/>
              </a:rPr>
              <a:t>Unsplash</a:t>
            </a:r>
            <a:endParaRPr lang="en-NZ" sz="1850">
              <a:solidFill>
                <a:schemeClr val="tx1"/>
              </a:solidFill>
              <a:cs typeface="+mn-cs"/>
            </a:endParaRPr>
          </a:p>
          <a:p>
            <a:pPr marL="0" indent="0">
              <a:lnSpc>
                <a:spcPct val="110000"/>
              </a:lnSpc>
              <a:buSzPts val="1400"/>
            </a:pPr>
            <a:r>
              <a:rPr lang="en-NZ" sz="1600" u="sng">
                <a:solidFill>
                  <a:srgbClr val="618FCB"/>
                </a:solidFill>
                <a:cs typeface="+mn-cs"/>
                <a:hlinkClick r:id="rId3">
                  <a:extLst>
                    <a:ext uri="{A12FA001-AC4F-418D-AE19-62706E023703}">
                      <ahyp:hlinkClr xmlns:ahyp="http://schemas.microsoft.com/office/drawing/2018/hyperlinkcolor" val="tx"/>
                    </a:ext>
                  </a:extLst>
                </a:hlinkClick>
              </a:rPr>
              <a:t>https://unsplash.com/</a:t>
            </a:r>
            <a:endParaRPr lang="en-NZ" sz="1600" u="sng">
              <a:solidFill>
                <a:srgbClr val="618FCB"/>
              </a:solidFill>
              <a:cs typeface="+mn-cs"/>
            </a:endParaRPr>
          </a:p>
          <a:p>
            <a:pPr marL="0" indent="0">
              <a:lnSpc>
                <a:spcPct val="110000"/>
              </a:lnSpc>
              <a:buSzPts val="1400"/>
            </a:pPr>
            <a:endParaRPr lang="en-NZ" sz="1600" u="sng">
              <a:solidFill>
                <a:srgbClr val="618FCB"/>
              </a:solidFill>
              <a:cs typeface="+mn-cs"/>
            </a:endParaRPr>
          </a:p>
          <a:p>
            <a:pPr marL="0" indent="0">
              <a:buSzPts val="1400"/>
            </a:pPr>
            <a:r>
              <a:rPr lang="en-NZ" sz="1850" err="1">
                <a:solidFill>
                  <a:schemeClr val="tx1"/>
                </a:solidFill>
                <a:cs typeface="+mn-cs"/>
              </a:rPr>
              <a:t>Pixabay</a:t>
            </a:r>
            <a:endParaRPr lang="en-NZ" sz="1850">
              <a:solidFill>
                <a:schemeClr val="tx1"/>
              </a:solidFill>
              <a:cs typeface="+mn-cs"/>
            </a:endParaRPr>
          </a:p>
          <a:p>
            <a:pPr marL="0" indent="0">
              <a:lnSpc>
                <a:spcPct val="110000"/>
              </a:lnSpc>
              <a:buSzPts val="1400"/>
            </a:pPr>
            <a:r>
              <a:rPr lang="en-NZ" sz="1600" u="sng">
                <a:solidFill>
                  <a:srgbClr val="618FCB"/>
                </a:solidFill>
                <a:cs typeface="+mn-cs"/>
                <a:hlinkClick r:id="rId4">
                  <a:extLst>
                    <a:ext uri="{A12FA001-AC4F-418D-AE19-62706E023703}">
                      <ahyp:hlinkClr xmlns:ahyp="http://schemas.microsoft.com/office/drawing/2018/hyperlinkcolor" val="tx"/>
                    </a:ext>
                  </a:extLst>
                </a:hlinkClick>
              </a:rPr>
              <a:t>https://pixabay.com/en/</a:t>
            </a:r>
            <a:endParaRPr lang="en-NZ" sz="1600" u="sng">
              <a:solidFill>
                <a:srgbClr val="618FCB"/>
              </a:solidFill>
              <a:cs typeface="+mn-cs"/>
            </a:endParaRPr>
          </a:p>
          <a:p>
            <a:pPr marL="0" indent="0">
              <a:lnSpc>
                <a:spcPct val="110000"/>
              </a:lnSpc>
              <a:buSzPts val="1400"/>
            </a:pPr>
            <a:endParaRPr lang="en-NZ" sz="1600" u="sng">
              <a:solidFill>
                <a:srgbClr val="618FCB"/>
              </a:solidFill>
              <a:cs typeface="+mn-cs"/>
            </a:endParaRPr>
          </a:p>
          <a:p>
            <a:pPr marL="0" indent="0">
              <a:buSzPts val="1400"/>
            </a:pPr>
            <a:r>
              <a:rPr lang="en-NZ" sz="1850" err="1">
                <a:solidFill>
                  <a:schemeClr val="tx1"/>
                </a:solidFill>
                <a:cs typeface="+mn-cs"/>
              </a:rPr>
              <a:t>Pexels</a:t>
            </a:r>
            <a:endParaRPr lang="en-NZ" sz="1850">
              <a:solidFill>
                <a:schemeClr val="tx1"/>
              </a:solidFill>
              <a:cs typeface="+mn-cs"/>
            </a:endParaRPr>
          </a:p>
          <a:p>
            <a:pPr marL="0" indent="0">
              <a:lnSpc>
                <a:spcPct val="110000"/>
              </a:lnSpc>
              <a:buSzPts val="1400"/>
            </a:pPr>
            <a:r>
              <a:rPr lang="en-NZ" sz="1600" u="sng">
                <a:solidFill>
                  <a:srgbClr val="618FCB"/>
                </a:solidFill>
                <a:cs typeface="+mn-cs"/>
                <a:hlinkClick r:id="rId5">
                  <a:extLst>
                    <a:ext uri="{A12FA001-AC4F-418D-AE19-62706E023703}">
                      <ahyp:hlinkClr xmlns:ahyp="http://schemas.microsoft.com/office/drawing/2018/hyperlinkcolor" val="tx"/>
                    </a:ext>
                  </a:extLst>
                </a:hlinkClick>
              </a:rPr>
              <a:t>https://www.pexels.com/</a:t>
            </a:r>
            <a:endParaRPr lang="en-NZ" sz="1600" u="sng">
              <a:solidFill>
                <a:srgbClr val="618FCB"/>
              </a:solidFill>
              <a:cs typeface="+mn-cs"/>
            </a:endParaRPr>
          </a:p>
          <a:p>
            <a:pPr marL="0" indent="0">
              <a:lnSpc>
                <a:spcPct val="110000"/>
              </a:lnSpc>
              <a:buSzPts val="1400"/>
            </a:pPr>
            <a:endParaRPr lang="en-NZ" sz="1600" u="sng">
              <a:solidFill>
                <a:srgbClr val="618FCB"/>
              </a:solidFill>
              <a:cs typeface="+mn-cs"/>
            </a:endParaRPr>
          </a:p>
          <a:p>
            <a:pPr marL="0" indent="0">
              <a:lnSpc>
                <a:spcPct val="110000"/>
              </a:lnSpc>
              <a:buSzPts val="1400"/>
            </a:pPr>
            <a:r>
              <a:rPr lang="en-NZ" sz="1850">
                <a:solidFill>
                  <a:schemeClr val="tx1"/>
                </a:solidFill>
                <a:cs typeface="+mn-cs"/>
              </a:rPr>
              <a:t>Britannica </a:t>
            </a:r>
            <a:r>
              <a:rPr lang="en-NZ" sz="1850" err="1">
                <a:solidFill>
                  <a:schemeClr val="tx1"/>
                </a:solidFill>
                <a:cs typeface="+mn-cs"/>
              </a:rPr>
              <a:t>ImageQuest</a:t>
            </a:r>
            <a:r>
              <a:rPr lang="en-NZ" sz="1850">
                <a:solidFill>
                  <a:schemeClr val="tx1"/>
                </a:solidFill>
                <a:cs typeface="+mn-cs"/>
              </a:rPr>
              <a:t> (access through the Libraries and Learning Services website)</a:t>
            </a:r>
          </a:p>
          <a:p>
            <a:pPr marL="0" indent="0">
              <a:lnSpc>
                <a:spcPct val="110000"/>
              </a:lnSpc>
              <a:buSzPts val="1400"/>
            </a:pPr>
            <a:r>
              <a:rPr lang="en-NZ" sz="1600" u="sng">
                <a:solidFill>
                  <a:srgbClr val="618FCB"/>
                </a:solidFill>
                <a:cs typeface="+mn-cs"/>
                <a:hlinkClick r:id="rId6">
                  <a:extLst>
                    <a:ext uri="{A12FA001-AC4F-418D-AE19-62706E023703}">
                      <ahyp:hlinkClr xmlns:ahyp="http://schemas.microsoft.com/office/drawing/2018/hyperlinkcolor" val="tx"/>
                    </a:ext>
                  </a:extLst>
                </a:hlinkClick>
              </a:rPr>
              <a:t>https://quest-eb-com.ezproxy.auckland.ac.nz/</a:t>
            </a:r>
            <a:endParaRPr lang="en-NZ" sz="1600" u="sng">
              <a:solidFill>
                <a:srgbClr val="618FCB"/>
              </a:solidFill>
              <a:cs typeface="+mn-cs"/>
            </a:endParaRPr>
          </a:p>
          <a:p>
            <a:pPr marL="0" indent="0">
              <a:lnSpc>
                <a:spcPct val="110000"/>
              </a:lnSpc>
              <a:buSzPts val="1400"/>
            </a:pPr>
            <a:endParaRPr lang="en-NZ" sz="1600" u="sng">
              <a:solidFill>
                <a:srgbClr val="618FCB"/>
              </a:solidFill>
              <a:cs typeface="+mn-cs"/>
            </a:endParaRPr>
          </a:p>
          <a:p>
            <a:pPr marL="0" indent="0">
              <a:lnSpc>
                <a:spcPct val="110000"/>
              </a:lnSpc>
              <a:buSzPts val="1400"/>
            </a:pPr>
            <a:r>
              <a:rPr lang="en-NZ" sz="1850">
                <a:solidFill>
                  <a:schemeClr val="tx1"/>
                </a:solidFill>
                <a:cs typeface="+mn-cs"/>
              </a:rPr>
              <a:t>Noun Project</a:t>
            </a:r>
          </a:p>
          <a:p>
            <a:pPr marL="0" indent="0">
              <a:lnSpc>
                <a:spcPct val="110000"/>
              </a:lnSpc>
              <a:buSzPts val="1400"/>
            </a:pPr>
            <a:r>
              <a:rPr lang="en-NZ" sz="1600" u="sng">
                <a:solidFill>
                  <a:srgbClr val="618FCB"/>
                </a:solidFill>
                <a:cs typeface="+mn-cs"/>
                <a:hlinkClick r:id="rId7">
                  <a:extLst>
                    <a:ext uri="{A12FA001-AC4F-418D-AE19-62706E023703}">
                      <ahyp:hlinkClr xmlns:ahyp="http://schemas.microsoft.com/office/drawing/2018/hyperlinkcolor" val="tx"/>
                    </a:ext>
                  </a:extLst>
                </a:hlinkClick>
              </a:rPr>
              <a:t>https://thenounproject.com/</a:t>
            </a:r>
            <a:endParaRPr sz="1600" u="sng">
              <a:solidFill>
                <a:srgbClr val="618FCB"/>
              </a:solidFill>
              <a:cs typeface="+mn-cs"/>
            </a:endParaRPr>
          </a:p>
          <a:p>
            <a:pPr marL="380365" indent="-236855"/>
            <a:endParaRPr sz="2250"/>
          </a:p>
        </p:txBody>
      </p:sp>
      <p:sp>
        <p:nvSpPr>
          <p:cNvPr id="4" name="Google Shape;186;p35">
            <a:extLst>
              <a:ext uri="{FF2B5EF4-FFF2-40B4-BE49-F238E27FC236}">
                <a16:creationId xmlns:a16="http://schemas.microsoft.com/office/drawing/2014/main" id="{78E1E61B-27DB-4DC5-A1FF-8B2D7A8EDE48}"/>
              </a:ext>
            </a:extLst>
          </p:cNvPr>
          <p:cNvSpPr txBox="1">
            <a:spLocks/>
          </p:cNvSpPr>
          <p:nvPr/>
        </p:nvSpPr>
        <p:spPr>
          <a:xfrm>
            <a:off x="709612" y="499533"/>
            <a:ext cx="10772775" cy="942145"/>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spcBef>
                <a:spcPts val="0"/>
              </a:spcBef>
              <a:buClr>
                <a:schemeClr val="dk1"/>
              </a:buClr>
              <a:buSzPts val="1100"/>
            </a:pPr>
            <a:r>
              <a:rPr lang="en-US" sz="4000">
                <a:latin typeface="Verdana" panose="020B0604030504040204" pitchFamily="34" charset="0"/>
                <a:ea typeface="Verdana" panose="020B0604030504040204" pitchFamily="34" charset="0"/>
                <a:sym typeface="Verdana"/>
              </a:rPr>
              <a:t>Free images for your slides</a:t>
            </a:r>
            <a:endParaRPr lang="en-US" sz="40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70624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CA38A6-FE50-70FE-48E4-5B64EAC38173}"/>
              </a:ext>
            </a:extLst>
          </p:cNvPr>
          <p:cNvSpPr>
            <a:spLocks noGrp="1"/>
          </p:cNvSpPr>
          <p:nvPr>
            <p:ph type="title"/>
          </p:nvPr>
        </p:nvSpPr>
        <p:spPr>
          <a:xfrm>
            <a:off x="4254" y="2454358"/>
            <a:ext cx="12184864" cy="1552856"/>
          </a:xfrm>
        </p:spPr>
        <p:txBody>
          <a:bodyPr/>
          <a:lstStyle/>
          <a:p>
            <a:pPr algn="ctr"/>
            <a:r>
              <a:rPr lang="en-NZ" sz="6000"/>
              <a:t>Thank you!</a:t>
            </a:r>
            <a:endParaRPr lang="en-US" sz="6000"/>
          </a:p>
        </p:txBody>
      </p:sp>
    </p:spTree>
    <p:extLst>
      <p:ext uri="{BB962C8B-B14F-4D97-AF65-F5344CB8AC3E}">
        <p14:creationId xmlns:p14="http://schemas.microsoft.com/office/powerpoint/2010/main" val="2543842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2;p30">
            <a:extLst>
              <a:ext uri="{FF2B5EF4-FFF2-40B4-BE49-F238E27FC236}">
                <a16:creationId xmlns:a16="http://schemas.microsoft.com/office/drawing/2014/main" id="{4B889953-3739-4342-B339-1885B0438825}"/>
              </a:ext>
            </a:extLst>
          </p:cNvPr>
          <p:cNvSpPr txBox="1">
            <a:spLocks noGrp="1"/>
          </p:cNvSpPr>
          <p:nvPr>
            <p:ph type="title"/>
          </p:nvPr>
        </p:nvSpPr>
        <p:spPr>
          <a:xfrm>
            <a:off x="218436" y="116892"/>
            <a:ext cx="11755128" cy="121559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NZ" sz="2800">
                <a:latin typeface="Verdana" panose="020B0604030504040204" pitchFamily="34" charset="0"/>
                <a:ea typeface="Verdana" panose="020B0604030504040204" pitchFamily="34" charset="0"/>
              </a:rPr>
              <a:t>Kia ora and welcome everyone! This session will start shortly. While we wait, let us know where you fit in this graph! </a:t>
            </a:r>
            <a:endParaRPr sz="2800">
              <a:latin typeface="Verdana" panose="020B0604030504040204" pitchFamily="34" charset="0"/>
              <a:ea typeface="Verdana" panose="020B0604030504040204" pitchFamily="34" charset="0"/>
            </a:endParaRPr>
          </a:p>
        </p:txBody>
      </p:sp>
      <p:grpSp>
        <p:nvGrpSpPr>
          <p:cNvPr id="6" name="Google Shape;144;p30">
            <a:extLst>
              <a:ext uri="{FF2B5EF4-FFF2-40B4-BE49-F238E27FC236}">
                <a16:creationId xmlns:a16="http://schemas.microsoft.com/office/drawing/2014/main" id="{0A9361B7-D690-4F20-85F3-D2F42501E940}"/>
              </a:ext>
            </a:extLst>
          </p:cNvPr>
          <p:cNvGrpSpPr/>
          <p:nvPr/>
        </p:nvGrpSpPr>
        <p:grpSpPr>
          <a:xfrm>
            <a:off x="2343039" y="1446389"/>
            <a:ext cx="7505921" cy="5344942"/>
            <a:chOff x="2145964" y="340378"/>
            <a:chExt cx="7656822" cy="6005540"/>
          </a:xfrm>
        </p:grpSpPr>
        <p:sp>
          <p:nvSpPr>
            <p:cNvPr id="7" name="Google Shape;145;p30">
              <a:extLst>
                <a:ext uri="{FF2B5EF4-FFF2-40B4-BE49-F238E27FC236}">
                  <a16:creationId xmlns:a16="http://schemas.microsoft.com/office/drawing/2014/main" id="{4EC18AAE-932B-4A2E-919B-7C333E6CEE5A}"/>
                </a:ext>
              </a:extLst>
            </p:cNvPr>
            <p:cNvSpPr txBox="1"/>
            <p:nvPr/>
          </p:nvSpPr>
          <p:spPr>
            <a:xfrm>
              <a:off x="2145964" y="2746401"/>
              <a:ext cx="1282200" cy="878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NZ">
                  <a:latin typeface="Verdana"/>
                  <a:ea typeface="Verdana"/>
                  <a:cs typeface="Verdana"/>
                  <a:sym typeface="Verdana"/>
                </a:rPr>
                <a:t>Wing it</a:t>
              </a:r>
              <a:endParaRPr/>
            </a:p>
          </p:txBody>
        </p:sp>
        <p:sp>
          <p:nvSpPr>
            <p:cNvPr id="8" name="Google Shape;146;p30">
              <a:extLst>
                <a:ext uri="{FF2B5EF4-FFF2-40B4-BE49-F238E27FC236}">
                  <a16:creationId xmlns:a16="http://schemas.microsoft.com/office/drawing/2014/main" id="{61A27C51-0969-41A3-9AE4-9D0B696892B3}"/>
                </a:ext>
              </a:extLst>
            </p:cNvPr>
            <p:cNvSpPr txBox="1"/>
            <p:nvPr/>
          </p:nvSpPr>
          <p:spPr>
            <a:xfrm>
              <a:off x="8520586" y="2746401"/>
              <a:ext cx="1282200" cy="878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NZ">
                  <a:latin typeface="Verdana"/>
                  <a:ea typeface="Verdana"/>
                  <a:cs typeface="Verdana"/>
                  <a:sym typeface="Verdana"/>
                </a:rPr>
                <a:t>Follow a script</a:t>
              </a:r>
              <a:endParaRPr/>
            </a:p>
          </p:txBody>
        </p:sp>
        <p:sp>
          <p:nvSpPr>
            <p:cNvPr id="9" name="Google Shape;147;p30">
              <a:extLst>
                <a:ext uri="{FF2B5EF4-FFF2-40B4-BE49-F238E27FC236}">
                  <a16:creationId xmlns:a16="http://schemas.microsoft.com/office/drawing/2014/main" id="{0F3CC6E6-3DB7-4794-AE3E-6A4A61E559C6}"/>
                </a:ext>
              </a:extLst>
            </p:cNvPr>
            <p:cNvSpPr txBox="1"/>
            <p:nvPr/>
          </p:nvSpPr>
          <p:spPr>
            <a:xfrm>
              <a:off x="3634390" y="340378"/>
              <a:ext cx="4680000" cy="516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NZ">
                  <a:latin typeface="Verdana"/>
                  <a:ea typeface="Verdana"/>
                  <a:cs typeface="Verdana"/>
                  <a:sym typeface="Verdana"/>
                </a:rPr>
                <a:t>Comfortable with presenting</a:t>
              </a:r>
              <a:endParaRPr sz="1400">
                <a:latin typeface="Verdana"/>
                <a:ea typeface="Verdana"/>
                <a:cs typeface="Verdana"/>
                <a:sym typeface="Verdana"/>
              </a:endParaRPr>
            </a:p>
          </p:txBody>
        </p:sp>
        <p:sp>
          <p:nvSpPr>
            <p:cNvPr id="10" name="Google Shape;148;p30">
              <a:extLst>
                <a:ext uri="{FF2B5EF4-FFF2-40B4-BE49-F238E27FC236}">
                  <a16:creationId xmlns:a16="http://schemas.microsoft.com/office/drawing/2014/main" id="{E159F06B-E0AC-4FE1-8B11-4A38E09A8B94}"/>
                </a:ext>
              </a:extLst>
            </p:cNvPr>
            <p:cNvSpPr txBox="1"/>
            <p:nvPr/>
          </p:nvSpPr>
          <p:spPr>
            <a:xfrm>
              <a:off x="3957090" y="5829318"/>
              <a:ext cx="4034700" cy="516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NZ">
                  <a:latin typeface="Verdana"/>
                  <a:ea typeface="Verdana"/>
                  <a:cs typeface="Verdana"/>
                  <a:sym typeface="Verdana"/>
                </a:rPr>
                <a:t>Nervous about presenting</a:t>
              </a:r>
              <a:endParaRPr/>
            </a:p>
          </p:txBody>
        </p:sp>
        <p:cxnSp>
          <p:nvCxnSpPr>
            <p:cNvPr id="11" name="Google Shape;149;p30">
              <a:extLst>
                <a:ext uri="{FF2B5EF4-FFF2-40B4-BE49-F238E27FC236}">
                  <a16:creationId xmlns:a16="http://schemas.microsoft.com/office/drawing/2014/main" id="{0181CD56-AE0D-4690-8602-6FC466402A63}"/>
                </a:ext>
              </a:extLst>
            </p:cNvPr>
            <p:cNvCxnSpPr>
              <a:stCxn id="9" idx="2"/>
              <a:endCxn id="10" idx="0"/>
            </p:cNvCxnSpPr>
            <p:nvPr/>
          </p:nvCxnSpPr>
          <p:spPr>
            <a:xfrm>
              <a:off x="5974390" y="856978"/>
              <a:ext cx="50" cy="4972340"/>
            </a:xfrm>
            <a:prstGeom prst="straightConnector1">
              <a:avLst/>
            </a:prstGeom>
            <a:noFill/>
            <a:ln w="25400" cap="flat" cmpd="sng">
              <a:solidFill>
                <a:srgbClr val="4F81BD"/>
              </a:solidFill>
              <a:prstDash val="solid"/>
              <a:round/>
              <a:headEnd type="triangle" w="med" len="med"/>
              <a:tailEnd type="triangle" w="med" len="med"/>
            </a:ln>
          </p:spPr>
        </p:cxnSp>
        <p:cxnSp>
          <p:nvCxnSpPr>
            <p:cNvPr id="12" name="Google Shape;150;p30">
              <a:extLst>
                <a:ext uri="{FF2B5EF4-FFF2-40B4-BE49-F238E27FC236}">
                  <a16:creationId xmlns:a16="http://schemas.microsoft.com/office/drawing/2014/main" id="{10F98FF4-6949-46C2-ACBC-36BACA667E61}"/>
                </a:ext>
              </a:extLst>
            </p:cNvPr>
            <p:cNvCxnSpPr>
              <a:stCxn id="7" idx="3"/>
              <a:endCxn id="8" idx="1"/>
            </p:cNvCxnSpPr>
            <p:nvPr/>
          </p:nvCxnSpPr>
          <p:spPr>
            <a:xfrm>
              <a:off x="3428164" y="3185601"/>
              <a:ext cx="5092500" cy="0"/>
            </a:xfrm>
            <a:prstGeom prst="straightConnector1">
              <a:avLst/>
            </a:prstGeom>
            <a:noFill/>
            <a:ln w="25400" cap="flat" cmpd="sng">
              <a:solidFill>
                <a:srgbClr val="4F81BD"/>
              </a:solidFill>
              <a:prstDash val="solid"/>
              <a:round/>
              <a:headEnd type="triangle" w="med" len="med"/>
              <a:tailEnd type="triangle" w="med" len="med"/>
            </a:ln>
          </p:spPr>
        </p:cxnSp>
      </p:grpSp>
    </p:spTree>
    <p:extLst>
      <p:ext uri="{BB962C8B-B14F-4D97-AF65-F5344CB8AC3E}">
        <p14:creationId xmlns:p14="http://schemas.microsoft.com/office/powerpoint/2010/main" val="1450096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Shape 183"/>
        <p:cNvGrpSpPr/>
        <p:nvPr/>
      </p:nvGrpSpPr>
      <p:grpSpPr>
        <a:xfrm>
          <a:off x="0" y="0"/>
          <a:ext cx="0" cy="0"/>
          <a:chOff x="0" y="0"/>
          <a:chExt cx="0" cy="0"/>
        </a:xfrm>
      </p:grpSpPr>
      <p:sp>
        <p:nvSpPr>
          <p:cNvPr id="186" name="Google Shape;186;p35"/>
          <p:cNvSpPr txBox="1">
            <a:spLocks noGrp="1"/>
          </p:cNvSpPr>
          <p:nvPr>
            <p:ph type="title"/>
          </p:nvPr>
        </p:nvSpPr>
        <p:spPr>
          <a:xfrm>
            <a:off x="657224" y="499533"/>
            <a:ext cx="10772775" cy="942145"/>
          </a:xfrm>
          <a:prstGeom prst="rect">
            <a:avLst/>
          </a:prstGeom>
        </p:spPr>
        <p:txBody>
          <a:bodyPr spcFirstLastPara="1" vert="horz" wrap="square" lIns="121900" tIns="121900" rIns="121900" bIns="121900" rtlCol="0" anchor="t" anchorCtr="0">
            <a:noAutofit/>
          </a:bodyPr>
          <a:lstStyle/>
          <a:p>
            <a:pPr>
              <a:spcBef>
                <a:spcPts val="0"/>
              </a:spcBef>
              <a:buClr>
                <a:schemeClr val="dk1"/>
              </a:buClr>
              <a:buSzPts val="1100"/>
            </a:pPr>
            <a:r>
              <a:rPr lang="en-NZ" sz="4000">
                <a:latin typeface="Verdana" panose="020B0604030504040204" pitchFamily="34" charset="0"/>
                <a:ea typeface="Verdana" panose="020B0604030504040204" pitchFamily="34" charset="0"/>
                <a:sym typeface="Verdana"/>
              </a:rPr>
              <a:t>Whiteboard</a:t>
            </a:r>
            <a:r>
              <a:rPr lang="en-NZ" sz="4000">
                <a:latin typeface="Verdana" panose="020B0604030504040204" pitchFamily="34" charset="0"/>
                <a:ea typeface="Verdana" panose="020B0604030504040204" pitchFamily="34" charset="0"/>
              </a:rPr>
              <a:t> </a:t>
            </a:r>
            <a:r>
              <a:rPr lang="en-NZ" sz="4000">
                <a:latin typeface="Verdana" panose="020B0604030504040204" pitchFamily="34" charset="0"/>
                <a:ea typeface="Verdana" panose="020B0604030504040204" pitchFamily="34" charset="0"/>
                <a:sym typeface="Verdana"/>
              </a:rPr>
              <a:t>activity - how to annotate</a:t>
            </a:r>
            <a:endParaRPr sz="4000">
              <a:latin typeface="Verdana" panose="020B0604030504040204" pitchFamily="34" charset="0"/>
              <a:ea typeface="Verdana" panose="020B0604030504040204" pitchFamily="34" charset="0"/>
            </a:endParaRPr>
          </a:p>
        </p:txBody>
      </p:sp>
      <p:sp>
        <p:nvSpPr>
          <p:cNvPr id="184" name="Google Shape;184;p35"/>
          <p:cNvSpPr txBox="1">
            <a:spLocks noGrp="1"/>
          </p:cNvSpPr>
          <p:nvPr>
            <p:ph idx="1"/>
          </p:nvPr>
        </p:nvSpPr>
        <p:spPr>
          <a:xfrm>
            <a:off x="657224" y="1441678"/>
            <a:ext cx="10753725" cy="5161895"/>
          </a:xfrm>
          <a:prstGeom prst="rect">
            <a:avLst/>
          </a:prstGeom>
        </p:spPr>
        <p:txBody>
          <a:bodyPr spcFirstLastPara="1" vert="horz" wrap="square" lIns="121900" tIns="121900" rIns="121900" bIns="121900" rtlCol="0" anchor="t" anchorCtr="0">
            <a:noAutofit/>
          </a:bodyPr>
          <a:lstStyle/>
          <a:p>
            <a:pPr marL="0" indent="0">
              <a:buNone/>
            </a:pPr>
            <a:r>
              <a:rPr lang="en-NZ">
                <a:solidFill>
                  <a:srgbClr val="000000"/>
                </a:solidFill>
              </a:rPr>
              <a:t>Hover at the top of your screen to reveal the tool bar.</a:t>
            </a:r>
            <a:endParaRPr>
              <a:solidFill>
                <a:srgbClr val="000000"/>
              </a:solidFill>
            </a:endParaRPr>
          </a:p>
          <a:p>
            <a:pPr marL="0" indent="0">
              <a:spcBef>
                <a:spcPts val="2133"/>
              </a:spcBef>
              <a:buNone/>
            </a:pPr>
            <a:r>
              <a:rPr lang="en-NZ">
                <a:solidFill>
                  <a:srgbClr val="000000"/>
                </a:solidFill>
              </a:rPr>
              <a:t>Click on View options and select Annotate.</a:t>
            </a:r>
            <a:endParaRPr>
              <a:solidFill>
                <a:srgbClr val="000000"/>
              </a:solidFill>
            </a:endParaRPr>
          </a:p>
          <a:p>
            <a:pPr marL="0" indent="0">
              <a:spcBef>
                <a:spcPts val="2133"/>
              </a:spcBef>
              <a:buNone/>
            </a:pPr>
            <a:endParaRPr>
              <a:solidFill>
                <a:srgbClr val="000000"/>
              </a:solidFill>
            </a:endParaRPr>
          </a:p>
          <a:p>
            <a:pPr marL="0" indent="0">
              <a:spcBef>
                <a:spcPts val="2133"/>
              </a:spcBef>
              <a:buNone/>
            </a:pPr>
            <a:endParaRPr>
              <a:solidFill>
                <a:srgbClr val="000000"/>
              </a:solidFill>
            </a:endParaRPr>
          </a:p>
          <a:p>
            <a:pPr marL="0" indent="0">
              <a:spcBef>
                <a:spcPts val="2133"/>
              </a:spcBef>
              <a:buNone/>
            </a:pPr>
            <a:endParaRPr lang="en-NZ">
              <a:solidFill>
                <a:srgbClr val="000000"/>
              </a:solidFill>
            </a:endParaRPr>
          </a:p>
          <a:p>
            <a:pPr marL="0" indent="0">
              <a:spcBef>
                <a:spcPts val="2133"/>
              </a:spcBef>
              <a:buNone/>
            </a:pPr>
            <a:endParaRPr lang="en-NZ">
              <a:solidFill>
                <a:srgbClr val="000000"/>
              </a:solidFill>
            </a:endParaRPr>
          </a:p>
          <a:p>
            <a:pPr marL="0" indent="0">
              <a:spcBef>
                <a:spcPts val="2133"/>
              </a:spcBef>
              <a:spcAft>
                <a:spcPts val="2133"/>
              </a:spcAft>
              <a:buNone/>
            </a:pPr>
            <a:r>
              <a:rPr lang="en-NZ">
                <a:solidFill>
                  <a:srgbClr val="000000"/>
                </a:solidFill>
              </a:rPr>
              <a:t>Select the Text (T) tool from the annotate toolbar.</a:t>
            </a:r>
            <a:endParaRPr>
              <a:solidFill>
                <a:srgbClr val="000000"/>
              </a:solidFill>
            </a:endParaRPr>
          </a:p>
        </p:txBody>
      </p:sp>
      <p:pic>
        <p:nvPicPr>
          <p:cNvPr id="185" name="Google Shape;185;p35"/>
          <p:cNvPicPr preferRelativeResize="0"/>
          <p:nvPr/>
        </p:nvPicPr>
        <p:blipFill>
          <a:blip r:embed="rId4">
            <a:alphaModFix/>
          </a:blip>
          <a:stretch>
            <a:fillRect/>
          </a:stretch>
        </p:blipFill>
        <p:spPr>
          <a:xfrm>
            <a:off x="716781" y="2734039"/>
            <a:ext cx="6323632" cy="1496819"/>
          </a:xfrm>
          <a:prstGeom prst="rect">
            <a:avLst/>
          </a:prstGeom>
          <a:noFill/>
          <a:ln>
            <a:noFill/>
          </a:ln>
        </p:spPr>
      </p:pic>
      <p:pic>
        <p:nvPicPr>
          <p:cNvPr id="187" name="Google Shape;187;p35"/>
          <p:cNvPicPr preferRelativeResize="0"/>
          <p:nvPr/>
        </p:nvPicPr>
        <p:blipFill>
          <a:blip r:embed="rId5">
            <a:alphaModFix/>
          </a:blip>
          <a:stretch>
            <a:fillRect/>
          </a:stretch>
        </p:blipFill>
        <p:spPr>
          <a:xfrm>
            <a:off x="716781" y="5450340"/>
            <a:ext cx="9847087" cy="786048"/>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9" name="Picture 8" descr="Wood human figure">
            <a:extLst>
              <a:ext uri="{FF2B5EF4-FFF2-40B4-BE49-F238E27FC236}">
                <a16:creationId xmlns:a16="http://schemas.microsoft.com/office/drawing/2014/main" id="{37F4BF42-68AF-F5CB-F52B-054CF298FB88}"/>
              </a:ext>
            </a:extLst>
          </p:cNvPr>
          <p:cNvPicPr>
            <a:picLocks noChangeAspect="1"/>
          </p:cNvPicPr>
          <p:nvPr/>
        </p:nvPicPr>
        <p:blipFill>
          <a:blip r:embed="rId3">
            <a:duotone>
              <a:schemeClr val="accent1">
                <a:shade val="45000"/>
                <a:satMod val="135000"/>
              </a:schemeClr>
              <a:prstClr val="white"/>
            </a:duotone>
            <a:alphaModFix amt="15000"/>
          </a:blip>
          <a:srcRect b="15730"/>
          <a:stretch/>
        </p:blipFill>
        <p:spPr>
          <a:xfrm>
            <a:off x="20" y="10"/>
            <a:ext cx="12191980" cy="6857990"/>
          </a:xfrm>
          <a:prstGeom prst="rect">
            <a:avLst/>
          </a:prstGeom>
        </p:spPr>
      </p:pic>
      <p:sp>
        <p:nvSpPr>
          <p:cNvPr id="2" name="Rectangle 1">
            <a:extLst>
              <a:ext uri="{FF2B5EF4-FFF2-40B4-BE49-F238E27FC236}">
                <a16:creationId xmlns:a16="http://schemas.microsoft.com/office/drawing/2014/main" id="{011360A7-246E-6234-2519-63E41195FB2D}"/>
              </a:ext>
            </a:extLst>
          </p:cNvPr>
          <p:cNvSpPr/>
          <p:nvPr/>
        </p:nvSpPr>
        <p:spPr>
          <a:xfrm>
            <a:off x="578498" y="2444620"/>
            <a:ext cx="11010122" cy="4096139"/>
          </a:xfrm>
          <a:prstGeom prst="rect">
            <a:avLst/>
          </a:prstGeom>
          <a:solidFill>
            <a:schemeClr val="tx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Google Shape;186;p35">
            <a:extLst>
              <a:ext uri="{FF2B5EF4-FFF2-40B4-BE49-F238E27FC236}">
                <a16:creationId xmlns:a16="http://schemas.microsoft.com/office/drawing/2014/main" id="{D1D1CB0A-0F3C-F24B-2BE6-BBFC56E3129F}"/>
              </a:ext>
            </a:extLst>
          </p:cNvPr>
          <p:cNvSpPr txBox="1">
            <a:spLocks/>
          </p:cNvSpPr>
          <p:nvPr/>
        </p:nvSpPr>
        <p:spPr>
          <a:xfrm>
            <a:off x="657224" y="499533"/>
            <a:ext cx="10772775" cy="942145"/>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0"/>
              </a:spcBef>
            </a:pPr>
            <a:r>
              <a:rPr lang="en-US" sz="4000">
                <a:solidFill>
                  <a:schemeClr val="tx1"/>
                </a:solidFill>
                <a:latin typeface="Verdana"/>
                <a:ea typeface="Verdana"/>
                <a:sym typeface="Verdana"/>
              </a:rPr>
              <a:t>Think about a presentation or lecture you have attended.</a:t>
            </a:r>
            <a:endParaRPr lang="en-US" sz="4000">
              <a:solidFill>
                <a:schemeClr val="tx1"/>
              </a:solidFill>
              <a:latin typeface="Verdana"/>
              <a:ea typeface="Verdana"/>
            </a:endParaRPr>
          </a:p>
          <a:p>
            <a:pPr>
              <a:spcBef>
                <a:spcPts val="0"/>
              </a:spcBef>
            </a:pPr>
            <a:endParaRPr lang="en-US" sz="3200">
              <a:solidFill>
                <a:schemeClr val="tx1"/>
              </a:solidFill>
              <a:latin typeface="Verdana"/>
              <a:ea typeface="Verdana"/>
            </a:endParaRPr>
          </a:p>
          <a:p>
            <a:pPr>
              <a:spcBef>
                <a:spcPts val="0"/>
              </a:spcBef>
            </a:pPr>
            <a:r>
              <a:rPr lang="en-US" sz="3200">
                <a:solidFill>
                  <a:schemeClr val="tx1"/>
                </a:solidFill>
                <a:latin typeface="Verdana"/>
                <a:ea typeface="Verdana"/>
              </a:rPr>
              <a:t>What do you remember about it? Why?</a:t>
            </a:r>
            <a:endParaRPr lang="en-US">
              <a:solidFill>
                <a:schemeClr val="tx1"/>
              </a:solidFill>
            </a:endParaRPr>
          </a:p>
        </p:txBody>
      </p:sp>
    </p:spTree>
    <p:extLst>
      <p:ext uri="{BB962C8B-B14F-4D97-AF65-F5344CB8AC3E}">
        <p14:creationId xmlns:p14="http://schemas.microsoft.com/office/powerpoint/2010/main" val="407717610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9" name="Google Shape;195;p36">
            <a:extLst>
              <a:ext uri="{FF2B5EF4-FFF2-40B4-BE49-F238E27FC236}">
                <a16:creationId xmlns:a16="http://schemas.microsoft.com/office/drawing/2014/main" id="{5C1A8503-A797-444D-8AF2-4ED3BCF93136}"/>
              </a:ext>
            </a:extLst>
          </p:cNvPr>
          <p:cNvSpPr txBox="1">
            <a:spLocks/>
          </p:cNvSpPr>
          <p:nvPr/>
        </p:nvSpPr>
        <p:spPr>
          <a:xfrm>
            <a:off x="6513922" y="1218947"/>
            <a:ext cx="3618000" cy="2589300"/>
          </a:xfrm>
          <a:prstGeom prst="rect">
            <a:avLst/>
          </a:prstGeom>
          <a:ln w="38100">
            <a:solidFill>
              <a:schemeClr val="accent1">
                <a:lumMod val="75000"/>
              </a:schemeClr>
            </a:solid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1176"/>
              </a:lnSpc>
              <a:spcBef>
                <a:spcPts val="0"/>
              </a:spcBef>
              <a:buFont typeface="Arial" panose="020B0604020202020204" pitchFamily="34" charset="0"/>
              <a:buNone/>
            </a:pPr>
            <a:r>
              <a:rPr lang="en-NZ" sz="2400">
                <a:latin typeface="Verdana"/>
                <a:ea typeface="Verdana"/>
              </a:rPr>
              <a:t>Practice</a:t>
            </a:r>
          </a:p>
          <a:p>
            <a:pPr marL="457200" indent="0">
              <a:lnSpc>
                <a:spcPct val="141176"/>
              </a:lnSpc>
              <a:spcBef>
                <a:spcPts val="0"/>
              </a:spcBef>
              <a:buFont typeface="Arial" panose="020B0604020202020204" pitchFamily="34" charset="0"/>
              <a:buNone/>
            </a:pPr>
            <a:endParaRPr lang="en-NZ" sz="2400">
              <a:latin typeface="Verdana"/>
              <a:ea typeface="Verdana"/>
            </a:endParaRPr>
          </a:p>
          <a:p>
            <a:pPr marL="0" indent="0">
              <a:lnSpc>
                <a:spcPct val="141176"/>
              </a:lnSpc>
              <a:spcBef>
                <a:spcPts val="0"/>
              </a:spcBef>
              <a:buFont typeface="Arial" panose="020B0604020202020204" pitchFamily="34" charset="0"/>
              <a:buNone/>
            </a:pPr>
            <a:endParaRPr lang="en-NZ" sz="2400">
              <a:latin typeface="Verdana"/>
              <a:ea typeface="Verdana"/>
            </a:endParaRPr>
          </a:p>
          <a:p>
            <a:pPr marL="0" indent="0">
              <a:lnSpc>
                <a:spcPct val="141176"/>
              </a:lnSpc>
              <a:spcBef>
                <a:spcPts val="0"/>
              </a:spcBef>
              <a:buFont typeface="Arial" panose="020B0604020202020204" pitchFamily="34" charset="0"/>
              <a:buNone/>
            </a:pPr>
            <a:endParaRPr lang="en-NZ" sz="2400">
              <a:latin typeface="Verdana"/>
              <a:ea typeface="Verdana"/>
            </a:endParaRPr>
          </a:p>
          <a:p>
            <a:pPr marL="0" indent="0">
              <a:lnSpc>
                <a:spcPct val="141176"/>
              </a:lnSpc>
              <a:spcBef>
                <a:spcPts val="0"/>
              </a:spcBef>
              <a:buFont typeface="Arial" panose="020B0604020202020204" pitchFamily="34" charset="0"/>
              <a:buNone/>
            </a:pPr>
            <a:endParaRPr lang="en-NZ" sz="2400">
              <a:latin typeface="Verdana"/>
              <a:ea typeface="Verdana"/>
            </a:endParaRPr>
          </a:p>
        </p:txBody>
      </p:sp>
      <p:sp>
        <p:nvSpPr>
          <p:cNvPr id="10" name="Google Shape;194;p36">
            <a:extLst>
              <a:ext uri="{FF2B5EF4-FFF2-40B4-BE49-F238E27FC236}">
                <a16:creationId xmlns:a16="http://schemas.microsoft.com/office/drawing/2014/main" id="{8C963E97-B0E1-4763-86F4-438B43094CEA}"/>
              </a:ext>
            </a:extLst>
          </p:cNvPr>
          <p:cNvSpPr txBox="1">
            <a:spLocks/>
          </p:cNvSpPr>
          <p:nvPr/>
        </p:nvSpPr>
        <p:spPr>
          <a:xfrm>
            <a:off x="841634" y="1200396"/>
            <a:ext cx="3618000" cy="2589300"/>
          </a:xfrm>
          <a:prstGeom prst="rect">
            <a:avLst/>
          </a:prstGeom>
          <a:ln w="38100">
            <a:solidFill>
              <a:schemeClr val="accent1">
                <a:lumMod val="75000"/>
              </a:schemeClr>
            </a:solid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1176"/>
              </a:lnSpc>
              <a:spcBef>
                <a:spcPts val="0"/>
              </a:spcBef>
              <a:buFont typeface="Arial" panose="020B0604020202020204" pitchFamily="34" charset="0"/>
              <a:buNone/>
            </a:pPr>
            <a:r>
              <a:rPr lang="en-NZ" sz="2400">
                <a:latin typeface="Verdana"/>
                <a:ea typeface="Verdana"/>
              </a:rPr>
              <a:t>Plan</a:t>
            </a:r>
          </a:p>
          <a:p>
            <a:pPr marL="0" indent="0">
              <a:lnSpc>
                <a:spcPct val="141176"/>
              </a:lnSpc>
              <a:spcBef>
                <a:spcPts val="0"/>
              </a:spcBef>
              <a:buFont typeface="Arial" panose="020B0604020202020204" pitchFamily="34" charset="0"/>
              <a:buNone/>
            </a:pPr>
            <a:endParaRPr lang="en-NZ"/>
          </a:p>
          <a:p>
            <a:pPr marL="0" indent="0">
              <a:lnSpc>
                <a:spcPct val="141176"/>
              </a:lnSpc>
              <a:spcBef>
                <a:spcPts val="0"/>
              </a:spcBef>
              <a:buFont typeface="Arial" panose="020B0604020202020204" pitchFamily="34" charset="0"/>
              <a:buNone/>
            </a:pPr>
            <a:endParaRPr lang="en-NZ"/>
          </a:p>
          <a:p>
            <a:pPr marL="0" indent="0">
              <a:lnSpc>
                <a:spcPct val="141176"/>
              </a:lnSpc>
              <a:spcBef>
                <a:spcPts val="0"/>
              </a:spcBef>
              <a:buFont typeface="Arial" panose="020B0604020202020204" pitchFamily="34" charset="0"/>
              <a:buNone/>
            </a:pPr>
            <a:endParaRPr lang="en-NZ"/>
          </a:p>
          <a:p>
            <a:pPr marL="0" indent="0">
              <a:lnSpc>
                <a:spcPct val="141176"/>
              </a:lnSpc>
              <a:spcBef>
                <a:spcPts val="0"/>
              </a:spcBef>
              <a:buFont typeface="Arial" panose="020B0604020202020204" pitchFamily="34" charset="0"/>
              <a:buNone/>
            </a:pPr>
            <a:endParaRPr lang="en-NZ"/>
          </a:p>
        </p:txBody>
      </p:sp>
      <p:sp>
        <p:nvSpPr>
          <p:cNvPr id="11" name="Google Shape;196;p36">
            <a:extLst>
              <a:ext uri="{FF2B5EF4-FFF2-40B4-BE49-F238E27FC236}">
                <a16:creationId xmlns:a16="http://schemas.microsoft.com/office/drawing/2014/main" id="{91E8E06C-EA22-4B6B-976D-A33C96FD2FAA}"/>
              </a:ext>
            </a:extLst>
          </p:cNvPr>
          <p:cNvSpPr txBox="1">
            <a:spLocks/>
          </p:cNvSpPr>
          <p:nvPr/>
        </p:nvSpPr>
        <p:spPr>
          <a:xfrm>
            <a:off x="838200" y="4075350"/>
            <a:ext cx="3618000" cy="2589300"/>
          </a:xfrm>
          <a:prstGeom prst="rect">
            <a:avLst/>
          </a:prstGeom>
          <a:ln w="38100">
            <a:solidFill>
              <a:schemeClr val="accent1">
                <a:lumMod val="75000"/>
              </a:schemeClr>
            </a:solid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1176"/>
              </a:lnSpc>
              <a:spcBef>
                <a:spcPts val="0"/>
              </a:spcBef>
              <a:buFont typeface="Arial" panose="020B0604020202020204" pitchFamily="34" charset="0"/>
              <a:buNone/>
            </a:pPr>
            <a:r>
              <a:rPr lang="en-NZ" sz="2400">
                <a:latin typeface="Verdana"/>
                <a:ea typeface="Verdana"/>
              </a:rPr>
              <a:t>Prepare</a:t>
            </a:r>
          </a:p>
          <a:p>
            <a:pPr marL="0" indent="0">
              <a:lnSpc>
                <a:spcPct val="141176"/>
              </a:lnSpc>
              <a:spcBef>
                <a:spcPts val="0"/>
              </a:spcBef>
              <a:buFont typeface="Arial" panose="020B0604020202020204" pitchFamily="34" charset="0"/>
              <a:buNone/>
            </a:pPr>
            <a:endParaRPr lang="en-NZ"/>
          </a:p>
          <a:p>
            <a:pPr marL="0" indent="0">
              <a:lnSpc>
                <a:spcPct val="141176"/>
              </a:lnSpc>
              <a:spcBef>
                <a:spcPts val="0"/>
              </a:spcBef>
              <a:buFont typeface="Arial" panose="020B0604020202020204" pitchFamily="34" charset="0"/>
              <a:buNone/>
            </a:pPr>
            <a:endParaRPr lang="en-NZ"/>
          </a:p>
          <a:p>
            <a:pPr marL="0" indent="0">
              <a:lnSpc>
                <a:spcPct val="141176"/>
              </a:lnSpc>
              <a:spcBef>
                <a:spcPts val="0"/>
              </a:spcBef>
              <a:buFont typeface="Arial" panose="020B0604020202020204" pitchFamily="34" charset="0"/>
              <a:buNone/>
            </a:pPr>
            <a:endParaRPr lang="en-NZ"/>
          </a:p>
        </p:txBody>
      </p:sp>
      <p:sp>
        <p:nvSpPr>
          <p:cNvPr id="12" name="Google Shape;197;p36">
            <a:extLst>
              <a:ext uri="{FF2B5EF4-FFF2-40B4-BE49-F238E27FC236}">
                <a16:creationId xmlns:a16="http://schemas.microsoft.com/office/drawing/2014/main" id="{382AFB68-78F5-4CDB-9B84-8A668F7454B3}"/>
              </a:ext>
            </a:extLst>
          </p:cNvPr>
          <p:cNvSpPr txBox="1">
            <a:spLocks/>
          </p:cNvSpPr>
          <p:nvPr/>
        </p:nvSpPr>
        <p:spPr>
          <a:xfrm>
            <a:off x="6513922" y="4075350"/>
            <a:ext cx="3618000" cy="2589300"/>
          </a:xfrm>
          <a:prstGeom prst="rect">
            <a:avLst/>
          </a:prstGeom>
          <a:ln w="38100">
            <a:solidFill>
              <a:schemeClr val="accent1">
                <a:lumMod val="75000"/>
              </a:schemeClr>
            </a:solid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1176"/>
              </a:lnSpc>
              <a:spcBef>
                <a:spcPts val="0"/>
              </a:spcBef>
              <a:buFont typeface="Arial" panose="020B0604020202020204" pitchFamily="34" charset="0"/>
              <a:buNone/>
            </a:pPr>
            <a:r>
              <a:rPr lang="en-NZ" sz="2400">
                <a:latin typeface="Verdana"/>
                <a:ea typeface="Verdana"/>
              </a:rPr>
              <a:t>Present</a:t>
            </a:r>
          </a:p>
          <a:p>
            <a:pPr marL="0" indent="0">
              <a:lnSpc>
                <a:spcPct val="141176"/>
              </a:lnSpc>
              <a:spcBef>
                <a:spcPts val="0"/>
              </a:spcBef>
              <a:buFont typeface="Arial" panose="020B0604020202020204" pitchFamily="34" charset="0"/>
              <a:buNone/>
            </a:pPr>
            <a:endParaRPr lang="en-NZ"/>
          </a:p>
          <a:p>
            <a:pPr marL="0" indent="0">
              <a:lnSpc>
                <a:spcPct val="141176"/>
              </a:lnSpc>
              <a:spcBef>
                <a:spcPts val="0"/>
              </a:spcBef>
              <a:buFont typeface="Arial" panose="020B0604020202020204" pitchFamily="34" charset="0"/>
              <a:buNone/>
            </a:pPr>
            <a:endParaRPr lang="en-NZ"/>
          </a:p>
          <a:p>
            <a:pPr marL="0" indent="0">
              <a:lnSpc>
                <a:spcPct val="141176"/>
              </a:lnSpc>
              <a:spcBef>
                <a:spcPts val="0"/>
              </a:spcBef>
              <a:buFont typeface="Arial" panose="020B0604020202020204" pitchFamily="34" charset="0"/>
              <a:buNone/>
            </a:pPr>
            <a:endParaRPr lang="en-NZ"/>
          </a:p>
        </p:txBody>
      </p:sp>
      <p:pic>
        <p:nvPicPr>
          <p:cNvPr id="3" name="Graphic 2" descr="Aspiration outline">
            <a:extLst>
              <a:ext uri="{FF2B5EF4-FFF2-40B4-BE49-F238E27FC236}">
                <a16:creationId xmlns:a16="http://schemas.microsoft.com/office/drawing/2014/main" id="{E5F39145-48DA-58FD-233C-618E7C3EC3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0375" y="293360"/>
            <a:ext cx="914400" cy="914400"/>
          </a:xfrm>
          <a:prstGeom prst="rect">
            <a:avLst/>
          </a:prstGeom>
        </p:spPr>
      </p:pic>
      <p:sp>
        <p:nvSpPr>
          <p:cNvPr id="4" name="Google Shape;186;p35">
            <a:extLst>
              <a:ext uri="{FF2B5EF4-FFF2-40B4-BE49-F238E27FC236}">
                <a16:creationId xmlns:a16="http://schemas.microsoft.com/office/drawing/2014/main" id="{E4BF6404-9D57-30B2-53DF-4E0BAD7A3734}"/>
              </a:ext>
            </a:extLst>
          </p:cNvPr>
          <p:cNvSpPr txBox="1">
            <a:spLocks/>
          </p:cNvSpPr>
          <p:nvPr/>
        </p:nvSpPr>
        <p:spPr>
          <a:xfrm>
            <a:off x="657224" y="499533"/>
            <a:ext cx="10772775" cy="942145"/>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spcBef>
                <a:spcPts val="0"/>
              </a:spcBef>
            </a:pPr>
            <a:r>
              <a:rPr lang="en-US" sz="4000">
                <a:latin typeface="Verdana"/>
                <a:ea typeface="Verdana"/>
                <a:sym typeface="Verdana"/>
              </a:rPr>
              <a:t>Whiteboard activity: Your strategies</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1"/>
        <p:cNvGrpSpPr/>
        <p:nvPr/>
      </p:nvGrpSpPr>
      <p:grpSpPr>
        <a:xfrm>
          <a:off x="0" y="0"/>
          <a:ext cx="0" cy="0"/>
          <a:chOff x="0" y="0"/>
          <a:chExt cx="0" cy="0"/>
        </a:xfrm>
      </p:grpSpPr>
      <p:graphicFrame>
        <p:nvGraphicFramePr>
          <p:cNvPr id="125" name="Google Shape;123;p19">
            <a:extLst>
              <a:ext uri="{FF2B5EF4-FFF2-40B4-BE49-F238E27FC236}">
                <a16:creationId xmlns:a16="http://schemas.microsoft.com/office/drawing/2014/main" id="{CB7F5857-AA04-E307-D220-0DCD266FA06B}"/>
              </a:ext>
            </a:extLst>
          </p:cNvPr>
          <p:cNvGraphicFramePr/>
          <p:nvPr>
            <p:extLst>
              <p:ext uri="{D42A27DB-BD31-4B8C-83A1-F6EECF244321}">
                <p14:modId xmlns:p14="http://schemas.microsoft.com/office/powerpoint/2010/main" val="3016931654"/>
              </p:ext>
            </p:extLst>
          </p:nvPr>
        </p:nvGraphicFramePr>
        <p:xfrm>
          <a:off x="2631866" y="1459272"/>
          <a:ext cx="6913562" cy="549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2" name="Google Shape;186;p35">
            <a:extLst>
              <a:ext uri="{FF2B5EF4-FFF2-40B4-BE49-F238E27FC236}">
                <a16:creationId xmlns:a16="http://schemas.microsoft.com/office/drawing/2014/main" id="{6FB7CCC4-2885-05AC-533D-859B65DA6815}"/>
              </a:ext>
            </a:extLst>
          </p:cNvPr>
          <p:cNvSpPr txBox="1">
            <a:spLocks/>
          </p:cNvSpPr>
          <p:nvPr/>
        </p:nvSpPr>
        <p:spPr>
          <a:xfrm>
            <a:off x="657224" y="499533"/>
            <a:ext cx="10772775" cy="942145"/>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spcBef>
                <a:spcPts val="0"/>
              </a:spcBef>
            </a:pPr>
            <a:r>
              <a:rPr lang="en-US" sz="4000">
                <a:latin typeface="Verdana"/>
                <a:ea typeface="Verdana"/>
                <a:sym typeface="Verdana"/>
              </a:rPr>
              <a:t>Planning your presentation</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38"/>
          <p:cNvPicPr preferRelativeResize="0"/>
          <p:nvPr/>
        </p:nvPicPr>
        <p:blipFill rotWithShape="1">
          <a:blip r:embed="rId3">
            <a:alphaModFix/>
          </a:blip>
          <a:srcRect/>
          <a:stretch/>
        </p:blipFill>
        <p:spPr>
          <a:xfrm>
            <a:off x="-285775" y="1111357"/>
            <a:ext cx="11184364" cy="5077440"/>
          </a:xfrm>
          <a:prstGeom prst="rect">
            <a:avLst/>
          </a:prstGeom>
          <a:noFill/>
          <a:ln>
            <a:noFill/>
          </a:ln>
        </p:spPr>
      </p:pic>
      <p:sp>
        <p:nvSpPr>
          <p:cNvPr id="212" name="Google Shape;212;p38"/>
          <p:cNvSpPr txBox="1"/>
          <p:nvPr/>
        </p:nvSpPr>
        <p:spPr>
          <a:xfrm>
            <a:off x="6999278" y="5085423"/>
            <a:ext cx="4301093" cy="1103374"/>
          </a:xfrm>
          <a:prstGeom prst="rect">
            <a:avLst/>
          </a:prstGeom>
          <a:solidFill>
            <a:srgbClr val="A6C0E2"/>
          </a:solidFill>
          <a:ln>
            <a:noFill/>
          </a:ln>
        </p:spPr>
        <p:txBody>
          <a:bodyPr spcFirstLastPara="1" wrap="square" lIns="121900" tIns="60933" rIns="121900" bIns="60933" anchor="t" anchorCtr="0">
            <a:noAutofit/>
          </a:bodyPr>
          <a:lstStyle/>
          <a:p>
            <a:pPr>
              <a:buClr>
                <a:schemeClr val="dk1"/>
              </a:buClr>
            </a:pPr>
            <a:r>
              <a:rPr lang="en-NZ" sz="2133">
                <a:solidFill>
                  <a:schemeClr val="dk1"/>
                </a:solidFill>
                <a:latin typeface="Verdana"/>
                <a:ea typeface="Verdana"/>
                <a:cs typeface="Verdana"/>
                <a:sym typeface="Verdana"/>
              </a:rPr>
              <a:t>Platinum nanoparticles electrodeposited on conducting polymer scaffolds</a:t>
            </a:r>
            <a:endParaRPr sz="1867">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C20A5DC4-A890-44A4-9741-04E0645A5567}"/>
              </a:ext>
            </a:extLst>
          </p:cNvPr>
          <p:cNvSpPr txBox="1"/>
          <p:nvPr/>
        </p:nvSpPr>
        <p:spPr>
          <a:xfrm>
            <a:off x="7111067" y="1111357"/>
            <a:ext cx="4189304" cy="748795"/>
          </a:xfrm>
          <a:prstGeom prst="rect">
            <a:avLst/>
          </a:prstGeom>
          <a:solidFill>
            <a:srgbClr val="FACD90"/>
          </a:solidFill>
        </p:spPr>
        <p:txBody>
          <a:bodyPr wrap="square" rtlCol="0">
            <a:spAutoFit/>
          </a:bodyPr>
          <a:lstStyle/>
          <a:p>
            <a:pPr lvl="0">
              <a:buSzPts val="1400"/>
              <a:defRPr/>
            </a:pPr>
            <a:r>
              <a:rPr lang="en-US" sz="2133">
                <a:solidFill>
                  <a:schemeClr val="dk1"/>
                </a:solidFill>
                <a:latin typeface="Verdana"/>
                <a:ea typeface="Verdana"/>
                <a:cs typeface="Verdana"/>
                <a:sym typeface="Verdana"/>
              </a:rPr>
              <a:t>Making hydrogen fuel for green energy</a:t>
            </a:r>
            <a:endParaRPr lang="en-US" sz="2133"/>
          </a:p>
        </p:txBody>
      </p:sp>
      <p:sp>
        <p:nvSpPr>
          <p:cNvPr id="6" name="Google Shape;186;p35">
            <a:extLst>
              <a:ext uri="{FF2B5EF4-FFF2-40B4-BE49-F238E27FC236}">
                <a16:creationId xmlns:a16="http://schemas.microsoft.com/office/drawing/2014/main" id="{E56F80D5-1D08-C428-F461-80D35EE594DC}"/>
              </a:ext>
            </a:extLst>
          </p:cNvPr>
          <p:cNvSpPr txBox="1">
            <a:spLocks/>
          </p:cNvSpPr>
          <p:nvPr/>
        </p:nvSpPr>
        <p:spPr>
          <a:xfrm>
            <a:off x="657224" y="499533"/>
            <a:ext cx="10772775" cy="942145"/>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spcBef>
                <a:spcPts val="0"/>
              </a:spcBef>
            </a:pPr>
            <a:r>
              <a:rPr lang="en-US" sz="4000">
                <a:latin typeface="Verdana"/>
                <a:ea typeface="Verdana"/>
                <a:sym typeface="Verdana"/>
              </a:rPr>
              <a:t>Audience</a:t>
            </a:r>
            <a:endParaRPr lang="en-US"/>
          </a:p>
        </p:txBody>
      </p:sp>
    </p:spTree>
    <p:extLst>
      <p:ext uri="{BB962C8B-B14F-4D97-AF65-F5344CB8AC3E}">
        <p14:creationId xmlns:p14="http://schemas.microsoft.com/office/powerpoint/2010/main" val="242748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2" name="Google Shape;162;p25"/>
          <p:cNvPicPr preferRelativeResize="0"/>
          <p:nvPr/>
        </p:nvPicPr>
        <p:blipFill rotWithShape="1">
          <a:blip r:embed="rId3">
            <a:alphaModFix/>
          </a:blip>
          <a:srcRect t="15501"/>
          <a:stretch/>
        </p:blipFill>
        <p:spPr>
          <a:xfrm>
            <a:off x="783811" y="1590805"/>
            <a:ext cx="11081661" cy="5267195"/>
          </a:xfrm>
          <a:prstGeom prst="rect">
            <a:avLst/>
          </a:prstGeom>
          <a:noFill/>
          <a:ln>
            <a:noFill/>
          </a:ln>
        </p:spPr>
      </p:pic>
      <p:sp>
        <p:nvSpPr>
          <p:cNvPr id="163" name="Google Shape;163;p25"/>
          <p:cNvSpPr txBox="1"/>
          <p:nvPr/>
        </p:nvSpPr>
        <p:spPr>
          <a:xfrm>
            <a:off x="1524502" y="4438316"/>
            <a:ext cx="2571508" cy="861734"/>
          </a:xfrm>
          <a:prstGeom prst="rect">
            <a:avLst/>
          </a:prstGeom>
          <a:noFill/>
          <a:ln>
            <a:noFill/>
          </a:ln>
        </p:spPr>
        <p:txBody>
          <a:bodyPr spcFirstLastPara="1" wrap="square" lIns="121900" tIns="121900" rIns="121900" bIns="121900" anchor="t" anchorCtr="0">
            <a:spAutoFit/>
          </a:bodyPr>
          <a:lstStyle/>
          <a:p>
            <a:r>
              <a:rPr lang="en" sz="2000" i="1">
                <a:solidFill>
                  <a:schemeClr val="accent4">
                    <a:lumMod val="75000"/>
                  </a:schemeClr>
                </a:solidFill>
                <a:latin typeface="Verdana"/>
                <a:ea typeface="Roboto"/>
                <a:cs typeface="Roboto"/>
                <a:sym typeface="Roboto"/>
              </a:rPr>
              <a:t>Context, research question</a:t>
            </a:r>
            <a:endParaRPr lang="en-US" sz="2000" i="1">
              <a:solidFill>
                <a:schemeClr val="accent4">
                  <a:lumMod val="75000"/>
                </a:schemeClr>
              </a:solidFill>
              <a:latin typeface="Verdana"/>
              <a:ea typeface="Roboto"/>
              <a:cs typeface="Roboto"/>
            </a:endParaRPr>
          </a:p>
        </p:txBody>
      </p:sp>
      <p:sp>
        <p:nvSpPr>
          <p:cNvPr id="164" name="Google Shape;164;p25"/>
          <p:cNvSpPr txBox="1"/>
          <p:nvPr/>
        </p:nvSpPr>
        <p:spPr>
          <a:xfrm>
            <a:off x="3351863" y="3162758"/>
            <a:ext cx="2436344" cy="861734"/>
          </a:xfrm>
          <a:prstGeom prst="rect">
            <a:avLst/>
          </a:prstGeom>
          <a:noFill/>
          <a:ln>
            <a:noFill/>
          </a:ln>
        </p:spPr>
        <p:txBody>
          <a:bodyPr spcFirstLastPara="1" wrap="square" lIns="121900" tIns="121900" rIns="121900" bIns="121900" anchor="t" anchorCtr="0">
            <a:spAutoFit/>
          </a:bodyPr>
          <a:lstStyle/>
          <a:p>
            <a:r>
              <a:rPr lang="en" sz="2000" i="1">
                <a:solidFill>
                  <a:schemeClr val="accent4">
                    <a:lumMod val="75000"/>
                  </a:schemeClr>
                </a:solidFill>
                <a:latin typeface="Verdana"/>
                <a:ea typeface="Roboto"/>
                <a:cs typeface="Roboto"/>
                <a:sym typeface="Roboto"/>
              </a:rPr>
              <a:t>Methodology </a:t>
            </a:r>
            <a:endParaRPr lang="en" sz="2000" i="1">
              <a:solidFill>
                <a:schemeClr val="accent4">
                  <a:lumMod val="75000"/>
                </a:schemeClr>
              </a:solidFill>
              <a:latin typeface="Verdana"/>
              <a:ea typeface="Roboto"/>
              <a:cs typeface="Roboto"/>
            </a:endParaRPr>
          </a:p>
          <a:p>
            <a:r>
              <a:rPr lang="en" sz="2000" i="1">
                <a:solidFill>
                  <a:schemeClr val="accent4">
                    <a:lumMod val="75000"/>
                  </a:schemeClr>
                </a:solidFill>
                <a:latin typeface="Verdana"/>
                <a:ea typeface="Roboto"/>
                <a:cs typeface="Roboto"/>
                <a:sym typeface="Roboto"/>
              </a:rPr>
              <a:t>&amp; results</a:t>
            </a:r>
            <a:endParaRPr sz="2000" i="1">
              <a:solidFill>
                <a:schemeClr val="accent4">
                  <a:lumMod val="75000"/>
                </a:schemeClr>
              </a:solidFill>
              <a:latin typeface="Verdana"/>
              <a:ea typeface="Roboto"/>
              <a:cs typeface="Roboto"/>
            </a:endParaRPr>
          </a:p>
        </p:txBody>
      </p:sp>
      <p:sp>
        <p:nvSpPr>
          <p:cNvPr id="165" name="Google Shape;165;p25"/>
          <p:cNvSpPr txBox="1"/>
          <p:nvPr/>
        </p:nvSpPr>
        <p:spPr>
          <a:xfrm>
            <a:off x="5491704" y="2164925"/>
            <a:ext cx="2039977" cy="553957"/>
          </a:xfrm>
          <a:prstGeom prst="rect">
            <a:avLst/>
          </a:prstGeom>
          <a:noFill/>
          <a:ln>
            <a:noFill/>
          </a:ln>
        </p:spPr>
        <p:txBody>
          <a:bodyPr spcFirstLastPara="1" wrap="square" lIns="121900" tIns="121900" rIns="121900" bIns="121900" anchor="t" anchorCtr="0">
            <a:spAutoFit/>
          </a:bodyPr>
          <a:lstStyle/>
          <a:p>
            <a:r>
              <a:rPr lang="en" sz="2000" i="1">
                <a:solidFill>
                  <a:schemeClr val="accent4">
                    <a:lumMod val="75000"/>
                  </a:schemeClr>
                </a:solidFill>
                <a:latin typeface="Verdana"/>
                <a:ea typeface="Roboto"/>
                <a:cs typeface="Roboto"/>
                <a:sym typeface="Roboto"/>
              </a:rPr>
              <a:t>Conclusion</a:t>
            </a:r>
            <a:endParaRPr lang="en-US" sz="2000" i="1">
              <a:solidFill>
                <a:schemeClr val="accent4">
                  <a:lumMod val="75000"/>
                </a:schemeClr>
              </a:solidFill>
              <a:latin typeface="Verdana"/>
              <a:ea typeface="Roboto"/>
              <a:cs typeface="Roboto"/>
            </a:endParaRPr>
          </a:p>
        </p:txBody>
      </p:sp>
      <p:sp>
        <p:nvSpPr>
          <p:cNvPr id="166" name="Google Shape;166;p25"/>
          <p:cNvSpPr txBox="1"/>
          <p:nvPr/>
        </p:nvSpPr>
        <p:spPr>
          <a:xfrm>
            <a:off x="7684686" y="3429000"/>
            <a:ext cx="1807228" cy="553957"/>
          </a:xfrm>
          <a:prstGeom prst="rect">
            <a:avLst/>
          </a:prstGeom>
          <a:noFill/>
          <a:ln>
            <a:noFill/>
          </a:ln>
        </p:spPr>
        <p:txBody>
          <a:bodyPr spcFirstLastPara="1" wrap="square" lIns="121900" tIns="121900" rIns="121900" bIns="121900" anchor="t" anchorCtr="0">
            <a:spAutoFit/>
          </a:bodyPr>
          <a:lstStyle/>
          <a:p>
            <a:r>
              <a:rPr lang="en" sz="2000" i="1">
                <a:solidFill>
                  <a:schemeClr val="accent4">
                    <a:lumMod val="75000"/>
                  </a:schemeClr>
                </a:solidFill>
                <a:latin typeface="Verdana"/>
                <a:ea typeface="Roboto"/>
                <a:cs typeface="Roboto"/>
                <a:sym typeface="Roboto"/>
              </a:rPr>
              <a:t>Summary</a:t>
            </a:r>
            <a:endParaRPr lang="en-US" sz="2000" i="1">
              <a:solidFill>
                <a:schemeClr val="accent4">
                  <a:lumMod val="75000"/>
                </a:schemeClr>
              </a:solidFill>
              <a:latin typeface="Verdana"/>
              <a:ea typeface="Roboto"/>
              <a:cs typeface="Roboto"/>
            </a:endParaRPr>
          </a:p>
        </p:txBody>
      </p:sp>
      <p:sp>
        <p:nvSpPr>
          <p:cNvPr id="167" name="Google Shape;167;p25"/>
          <p:cNvSpPr txBox="1"/>
          <p:nvPr/>
        </p:nvSpPr>
        <p:spPr>
          <a:xfrm>
            <a:off x="9947501" y="4510203"/>
            <a:ext cx="2969433" cy="861734"/>
          </a:xfrm>
          <a:prstGeom prst="rect">
            <a:avLst/>
          </a:prstGeom>
          <a:noFill/>
          <a:ln>
            <a:noFill/>
          </a:ln>
        </p:spPr>
        <p:txBody>
          <a:bodyPr spcFirstLastPara="1" wrap="square" lIns="121900" tIns="121900" rIns="121900" bIns="121900" anchor="t" anchorCtr="0">
            <a:spAutoFit/>
          </a:bodyPr>
          <a:lstStyle/>
          <a:p>
            <a:r>
              <a:rPr lang="en" sz="2000" i="1">
                <a:solidFill>
                  <a:schemeClr val="accent4">
                    <a:lumMod val="75000"/>
                  </a:schemeClr>
                </a:solidFill>
                <a:latin typeface="Verdana"/>
                <a:ea typeface="Roboto"/>
                <a:cs typeface="Roboto"/>
                <a:sym typeface="Roboto"/>
              </a:rPr>
              <a:t>Take home </a:t>
            </a:r>
            <a:endParaRPr lang="en-US" sz="2000" i="1">
              <a:solidFill>
                <a:schemeClr val="accent4">
                  <a:lumMod val="75000"/>
                </a:schemeClr>
              </a:solidFill>
              <a:latin typeface="Verdana"/>
              <a:ea typeface="Roboto"/>
              <a:cs typeface="Roboto"/>
              <a:sym typeface="Roboto"/>
            </a:endParaRPr>
          </a:p>
          <a:p>
            <a:r>
              <a:rPr lang="en" sz="2000" i="1">
                <a:solidFill>
                  <a:schemeClr val="accent4">
                    <a:lumMod val="75000"/>
                  </a:schemeClr>
                </a:solidFill>
                <a:latin typeface="Verdana"/>
                <a:ea typeface="Roboto"/>
                <a:cs typeface="Roboto"/>
                <a:sym typeface="Roboto"/>
              </a:rPr>
              <a:t>message</a:t>
            </a:r>
            <a:endParaRPr lang="en-US" sz="2000" i="1">
              <a:solidFill>
                <a:schemeClr val="accent4">
                  <a:lumMod val="75000"/>
                </a:schemeClr>
              </a:solidFill>
              <a:latin typeface="Verdana"/>
              <a:ea typeface="Roboto"/>
              <a:cs typeface="Roboto"/>
            </a:endParaRPr>
          </a:p>
        </p:txBody>
      </p:sp>
      <p:sp>
        <p:nvSpPr>
          <p:cNvPr id="168" name="Google Shape;168;p25"/>
          <p:cNvSpPr txBox="1"/>
          <p:nvPr/>
        </p:nvSpPr>
        <p:spPr>
          <a:xfrm>
            <a:off x="0" y="6506801"/>
            <a:ext cx="4760400" cy="410393"/>
          </a:xfrm>
          <a:prstGeom prst="rect">
            <a:avLst/>
          </a:prstGeom>
          <a:noFill/>
          <a:ln>
            <a:noFill/>
          </a:ln>
        </p:spPr>
        <p:txBody>
          <a:bodyPr spcFirstLastPara="1" wrap="square" lIns="121900" tIns="121900" rIns="121900" bIns="121900" anchor="t" anchorCtr="0">
            <a:spAutoFit/>
          </a:bodyPr>
          <a:lstStyle/>
          <a:p>
            <a:r>
              <a:rPr lang="en" sz="1067" u="sng">
                <a:solidFill>
                  <a:schemeClr val="bg2">
                    <a:lumMod val="50000"/>
                  </a:schemeClr>
                </a:solidFill>
                <a:latin typeface="Roboto"/>
                <a:ea typeface="Roboto"/>
                <a:cs typeface="Roboto"/>
                <a:sym typeface="Roboto"/>
                <a:hlinkClick r:id="rId4">
                  <a:extLst>
                    <a:ext uri="{A12FA001-AC4F-418D-AE19-62706E023703}">
                      <ahyp:hlinkClr xmlns:ahyp="http://schemas.microsoft.com/office/drawing/2018/hyperlinkcolor" val="tx"/>
                    </a:ext>
                  </a:extLst>
                </a:hlinkClick>
              </a:rPr>
              <a:t>How to Pitch Perfect: Tell a Relatable Story</a:t>
            </a:r>
            <a:r>
              <a:rPr lang="en" sz="1067">
                <a:solidFill>
                  <a:schemeClr val="bg2">
                    <a:lumMod val="50000"/>
                  </a:schemeClr>
                </a:solidFill>
                <a:latin typeface="Roboto"/>
                <a:ea typeface="Roboto"/>
                <a:cs typeface="Roboto"/>
                <a:sym typeface="Roboto"/>
              </a:rPr>
              <a:t> </a:t>
            </a:r>
            <a:r>
              <a:rPr lang="en" sz="1067">
                <a:latin typeface="Roboto"/>
                <a:ea typeface="Roboto"/>
                <a:cs typeface="Roboto"/>
                <a:sym typeface="Roboto"/>
              </a:rPr>
              <a:t>- Recreate Design</a:t>
            </a:r>
            <a:endParaRPr sz="1067">
              <a:latin typeface="Roboto"/>
              <a:ea typeface="Roboto"/>
              <a:cs typeface="Roboto"/>
              <a:sym typeface="Roboto"/>
            </a:endParaRPr>
          </a:p>
        </p:txBody>
      </p:sp>
      <p:sp>
        <p:nvSpPr>
          <p:cNvPr id="10" name="Google Shape;186;p35">
            <a:extLst>
              <a:ext uri="{FF2B5EF4-FFF2-40B4-BE49-F238E27FC236}">
                <a16:creationId xmlns:a16="http://schemas.microsoft.com/office/drawing/2014/main" id="{E8663DFE-199B-4E4F-8236-DA9D85A36E66}"/>
              </a:ext>
            </a:extLst>
          </p:cNvPr>
          <p:cNvSpPr txBox="1">
            <a:spLocks/>
          </p:cNvSpPr>
          <p:nvPr/>
        </p:nvSpPr>
        <p:spPr>
          <a:xfrm>
            <a:off x="657224" y="499533"/>
            <a:ext cx="10772775" cy="942145"/>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spcBef>
                <a:spcPts val="0"/>
              </a:spcBef>
              <a:buClr>
                <a:schemeClr val="dk1"/>
              </a:buClr>
              <a:buSzPts val="1100"/>
            </a:pPr>
            <a:r>
              <a:rPr lang="en-US" sz="4000">
                <a:latin typeface="Verdana"/>
                <a:ea typeface="Verdana"/>
                <a:sym typeface="Verdana"/>
              </a:rPr>
              <a:t>Structure follows a narrative arc</a:t>
            </a:r>
            <a:endParaRPr lang="en-US" sz="4000">
              <a:latin typeface="Verdana"/>
              <a:ea typeface="Verdana"/>
            </a:endParaRPr>
          </a:p>
        </p:txBody>
      </p:sp>
    </p:spTree>
  </p:cSld>
  <p:clrMapOvr>
    <a:masterClrMapping/>
  </p:clrMapOvr>
</p:sld>
</file>

<file path=ppt/theme/theme1.xml><?xml version="1.0" encoding="utf-8"?>
<a:theme xmlns:a="http://schemas.openxmlformats.org/drawingml/2006/main" name="Metropolita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3ACF124-275F-44F2-8DE0-0A75506982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e67e12f-229b-4671-a333-41c5e40b64b4">
      <Terms xmlns="http://schemas.microsoft.com/office/infopath/2007/PartnerControls"/>
    </lcf76f155ced4ddcb4097134ff3c332f>
    <TaxCatchAll xmlns="d800a5cf-5799-495b-9b49-f15f7ad25ed9" xsi:nil="true"/>
    <SharedWithUsers xmlns="0eac981d-5c04-44b0-9f2e-96b77150bcc2">
      <UserInfo>
        <DisplayName>Evie Southwell</DisplayName>
        <AccountId>20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8A25889D4634D45899A2944C399AF19" ma:contentTypeVersion="19" ma:contentTypeDescription="Create a new document." ma:contentTypeScope="" ma:versionID="01082dde3d15221e8ca6bf0d1e38e180">
  <xsd:schema xmlns:xsd="http://www.w3.org/2001/XMLSchema" xmlns:xs="http://www.w3.org/2001/XMLSchema" xmlns:p="http://schemas.microsoft.com/office/2006/metadata/properties" xmlns:ns2="ce67e12f-229b-4671-a333-41c5e40b64b4" xmlns:ns3="0eac981d-5c04-44b0-9f2e-96b77150bcc2" xmlns:ns4="d800a5cf-5799-495b-9b49-f15f7ad25ed9" targetNamespace="http://schemas.microsoft.com/office/2006/metadata/properties" ma:root="true" ma:fieldsID="579a4c031dba0f85590cdf7dd432d16b" ns2:_="" ns3:_="" ns4:_="">
    <xsd:import namespace="ce67e12f-229b-4671-a333-41c5e40b64b4"/>
    <xsd:import namespace="0eac981d-5c04-44b0-9f2e-96b77150bcc2"/>
    <xsd:import namespace="d800a5cf-5799-495b-9b49-f15f7ad25ed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67e12f-229b-4671-a333-41c5e40b64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5e9cd7a-283a-407b-9b45-84d2c2056e0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ac981d-5c04-44b0-9f2e-96b77150bcc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00a5cf-5799-495b-9b49-f15f7ad25ed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582b88a7-b18e-44fb-999d-86e3af3fdb08}" ma:internalName="TaxCatchAll" ma:showField="CatchAllData" ma:web="0eac981d-5c04-44b0-9f2e-96b77150bc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D6B015-7728-429F-A67E-63E6FEC290B1}">
  <ds:schemaRefs>
    <ds:schemaRef ds:uri="0eac981d-5c04-44b0-9f2e-96b77150bcc2"/>
    <ds:schemaRef ds:uri="ce67e12f-229b-4671-a333-41c5e40b64b4"/>
    <ds:schemaRef ds:uri="d800a5cf-5799-495b-9b49-f15f7ad25ed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3B3681A-5766-43DE-8DE7-AEE5EB88E280}">
  <ds:schemaRefs>
    <ds:schemaRef ds:uri="http://schemas.microsoft.com/sharepoint/v3/contenttype/forms"/>
  </ds:schemaRefs>
</ds:datastoreItem>
</file>

<file path=customXml/itemProps3.xml><?xml version="1.0" encoding="utf-8"?>
<ds:datastoreItem xmlns:ds="http://schemas.openxmlformats.org/officeDocument/2006/customXml" ds:itemID="{04C20EA8-0E16-42BB-B4B9-C5CBC9191246}">
  <ds:schemaRefs>
    <ds:schemaRef ds:uri="0eac981d-5c04-44b0-9f2e-96b77150bcc2"/>
    <ds:schemaRef ds:uri="ce67e12f-229b-4671-a333-41c5e40b64b4"/>
    <ds:schemaRef ds:uri="d800a5cf-5799-495b-9b49-f15f7ad25e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29</Slides>
  <Notes>26</Notes>
  <HiddenSlides>1</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Metropolitan</vt:lpstr>
      <vt:lpstr>Presenting research at seminars, events and conferences</vt:lpstr>
      <vt:lpstr>Please help us answering a survey </vt:lpstr>
      <vt:lpstr>Kia ora and welcome everyone! This session will start shortly. While we wait, let us know where you fit in this graph! </vt:lpstr>
      <vt:lpstr>Whiteboard activity - how to annotate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Delivering an engaging presentation</vt:lpstr>
      <vt:lpstr>PowerPoint Presentation</vt:lpstr>
      <vt:lpstr>PowerPoint Presentation</vt:lpstr>
      <vt:lpstr>PowerPoint Presentation</vt:lpstr>
      <vt:lpstr>PowerPoint Presentation</vt:lpstr>
      <vt:lpstr>PowerPoint Presentation</vt:lpstr>
      <vt:lpstr>PowerPoint Presentation</vt:lpstr>
      <vt:lpstr>Please help us answering a survey </vt:lpstr>
      <vt:lpstr>Your research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Presenting research at seminars, events and conferences</dc:title>
  <dc:creator>Alissa Hackett</dc:creator>
  <cp:revision>1</cp:revision>
  <dcterms:created xsi:type="dcterms:W3CDTF">2022-02-08T02:39:53Z</dcterms:created>
  <dcterms:modified xsi:type="dcterms:W3CDTF">2025-09-21T23:28:08Z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0x01010038A25889D4634D45899A2944C399AF19</vt:lpwstr>
  </property>
  <property fmtid="{D5CDD505-2E9C-101B-9397-08002B2CF9AE}" pid="3" name="MediaServiceImageTags">
    <vt:lpwstr/>
  </property>
</Properties>
</file>