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2" r:id="rId3"/>
    <p:sldId id="275" r:id="rId4"/>
    <p:sldId id="283" r:id="rId5"/>
    <p:sldId id="285" r:id="rId6"/>
    <p:sldId id="278" r:id="rId7"/>
    <p:sldId id="280" r:id="rId8"/>
    <p:sldId id="272" r:id="rId9"/>
    <p:sldId id="276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1">
          <p15:clr>
            <a:srgbClr val="A4A3A4"/>
          </p15:clr>
        </p15:guide>
        <p15:guide id="2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C7"/>
    <a:srgbClr val="04346C"/>
    <a:srgbClr val="00467F"/>
    <a:srgbClr val="002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60" autoAdjust="0"/>
    <p:restoredTop sz="81193" autoAdjust="0"/>
  </p:normalViewPr>
  <p:slideViewPr>
    <p:cSldViewPr snapToGrid="0" snapToObjects="1">
      <p:cViewPr varScale="1">
        <p:scale>
          <a:sx n="92" d="100"/>
          <a:sy n="92" d="100"/>
        </p:scale>
        <p:origin x="1812" y="96"/>
      </p:cViewPr>
      <p:guideLst>
        <p:guide orient="horz" pos="4021"/>
        <p:guide pos="4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31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42174E-94A8-894B-B55B-E3D1B123F7BC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E4EBF85-1479-E349-9262-1B6F0600CA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FC2B82-52D7-564A-9414-F61912D3DADE}" type="datetimeFigureOut">
              <a:rPr lang="en-US" smtClean="0"/>
              <a:t>5/18/2021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0170D6-42E6-3B4C-BC2C-154007EECC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0494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9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0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5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170D6-42E6-3B4C-BC2C-154007EECCF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677866" y="2289389"/>
            <a:ext cx="8027984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3135012"/>
            <a:ext cx="8027987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660400" y="5941536"/>
            <a:ext cx="3423062" cy="441802"/>
          </a:xfrm>
        </p:spPr>
        <p:txBody>
          <a:bodyPr/>
          <a:lstStyle>
            <a:lvl1pPr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Tuesday, 18 May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779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0046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3" y="2281237"/>
            <a:ext cx="8027987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26" name="Picture 25" descr="UOA-LR-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51" y="427038"/>
            <a:ext cx="3095999" cy="10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6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18/05/2021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388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77865" y="1777050"/>
            <a:ext cx="8027985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7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2958265"/>
            <a:ext cx="3096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1156417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5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7866" y="2958265"/>
            <a:ext cx="43704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77866" y="1245262"/>
            <a:ext cx="43704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03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7013" y="1245262"/>
            <a:ext cx="3096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767013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423015" y="4192788"/>
            <a:ext cx="1439998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71512" y="1245262"/>
            <a:ext cx="4379913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71511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999425" y="4192788"/>
            <a:ext cx="2052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05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60400" y="1245262"/>
            <a:ext cx="8202613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8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OA-LC-RGB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29" y="271463"/>
            <a:ext cx="1851396" cy="6120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919969" y="1758348"/>
            <a:ext cx="914400" cy="914400"/>
          </a:xfrm>
          <a:prstGeom prst="rect">
            <a:avLst/>
          </a:prstGeom>
        </p:spPr>
        <p:txBody>
          <a:bodyPr wrap="none" rtlCol="0" anchor="t">
            <a:normAutofit/>
          </a:bodyPr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60400" y="6383338"/>
            <a:ext cx="642730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727825" y="63833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t>Tuesday, 18 May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5" r:id="rId7"/>
    <p:sldLayoutId id="2147483658" r:id="rId8"/>
    <p:sldLayoutId id="2147483659" r:id="rId9"/>
    <p:sldLayoutId id="2147483660" r:id="rId10"/>
    <p:sldLayoutId id="2147483665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ty.auckland.ac.nz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ckland.ac.nz/en/on-campus/student-support/personal-support/students-refugee-backgrounds.html" TargetMode="External"/><Relationship Id="rId3" Type="http://schemas.openxmlformats.org/officeDocument/2006/relationships/hyperlink" Target="https://www.auckland.ac.nz/en/about-us/about-the-university/equity-at-the-university.html" TargetMode="External"/><Relationship Id="rId7" Type="http://schemas.openxmlformats.org/officeDocument/2006/relationships/hyperlink" Target="https://www.auckland.ac.nz/en/on-campus/student-support/personal-support/lgbti-student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ckland.ac.nz/en/on-campus/student-support/personal-support/students-with-disabilities.html" TargetMode="External"/><Relationship Id="rId5" Type="http://schemas.openxmlformats.org/officeDocument/2006/relationships/hyperlink" Target="https://www.auckland.ac.nz/en/on-campus/student-support/personal-support/support-pacific-students.html" TargetMode="External"/><Relationship Id="rId4" Type="http://schemas.openxmlformats.org/officeDocument/2006/relationships/hyperlink" Target="https://www.auckland.ac.nz/en/on-campus/student-support/personal-support/support-maori-students.html" TargetMode="External"/><Relationship Id="rId9" Type="http://schemas.openxmlformats.org/officeDocument/2006/relationships/hyperlink" Target="https://www.auckland.ac.nz/en/on-campus/student-support/personal-support/students-low-socio-economic-backgrounds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quity.auckland.ac.nz/sie" TargetMode="External"/><Relationship Id="rId4" Type="http://schemas.openxmlformats.org/officeDocument/2006/relationships/hyperlink" Target="https://www.auckland.ac.nz/en/about-us/about-the-university/equity-at-the-university/about-equity/a-safe--inclusive-and-equitable-university/what-does-safe--inclusive-and-equitable-mean-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equity.auckland.ac.nz/rainbo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on-campus/student-support/personal-support/students-refugee-backgrounds/campus-visits-students-refugee-backgrounds.html" TargetMode="External"/><Relationship Id="rId7" Type="http://schemas.openxmlformats.org/officeDocument/2006/relationships/hyperlink" Target="http://www.equity.auckland.ac.nz/ssrb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auckland.ac.nz/en/education/research/research-centres-and-units/the-centre-for-asia-pacific-refugee-studies-.html" TargetMode="External"/><Relationship Id="rId5" Type="http://schemas.openxmlformats.org/officeDocument/2006/relationships/hyperlink" Target="https://www.auckland.ac.nz/en/on-campus/student-support/personal-support/students-refugee-backgrounds/support-students-staff-refugee-backgrounds.html" TargetMode="External"/><Relationship Id="rId4" Type="http://schemas.openxmlformats.org/officeDocument/2006/relationships/hyperlink" Target="https://www.auckland.ac.nz/en/study/scholarships-and-awards/scholarship-types/scholarships-for-students-from-refugee-background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quity.auckland.ac.nz/ssrb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ckland.ac.nz/en/study/applications-and-admissions/entry-requirements/undergraduate-entry-requirements/undergraduate-targeted-admission-schemes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uckland.ac.nz/en/on-campus/student-support/personal-support/scholarships-available-for-mori-and-equity-groups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quity.auckland.ac.nz/" TargetMode="External"/><Relationship Id="rId3" Type="http://schemas.openxmlformats.org/officeDocument/2006/relationships/image" Target="../media/image10.jpg"/><Relationship Id="rId7" Type="http://schemas.openxmlformats.org/officeDocument/2006/relationships/hyperlink" Target="https://uoa.custhelp.com/app/ho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uckland.ac.nz/en/on-campus/student-support/personal-support/support-pacific-students.html" TargetMode="External"/><Relationship Id="rId5" Type="http://schemas.openxmlformats.org/officeDocument/2006/relationships/hyperlink" Target="https://www.auckland.ac.nz/en/study/maori-students/role-pvc-maori.html" TargetMode="External"/><Relationship Id="rId4" Type="http://schemas.openxmlformats.org/officeDocument/2006/relationships/hyperlink" Target="mailto:equity@auckland.ac.n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equity.auckland.ac.n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4484" y="5895474"/>
            <a:ext cx="4387516" cy="646331"/>
          </a:xfrm>
          <a:prstGeom prst="rect">
            <a:avLst/>
          </a:prstGeom>
        </p:spPr>
        <p:txBody>
          <a:bodyPr vert="horz" wrap="square" rtlCol="0">
            <a:spAutoFit/>
          </a:bodyPr>
          <a:lstStyle/>
          <a:p>
            <a:endParaRPr lang="en-US" sz="3600" dirty="0"/>
          </a:p>
        </p:txBody>
      </p:sp>
      <p:sp>
        <p:nvSpPr>
          <p:cNvPr id="12" name="Rectangle 11">
            <a:hlinkClick r:id="rId3"/>
          </p:cNvPr>
          <p:cNvSpPr/>
          <p:nvPr/>
        </p:nvSpPr>
        <p:spPr>
          <a:xfrm>
            <a:off x="3994484" y="5895474"/>
            <a:ext cx="4387516" cy="3231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1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0400" y="6383338"/>
            <a:ext cx="642730" cy="47466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BF18C196-3ABE-43C0-9E5E-32D62974A7DC}" type="slidenum">
              <a:rPr lang="en-NZ" smtClean="0"/>
              <a:pPr>
                <a:spcAft>
                  <a:spcPts val="600"/>
                </a:spcAft>
              </a:pPr>
              <a:t>2</a:t>
            </a:fld>
            <a:endParaRPr lang="en-NZ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508883" y="683812"/>
            <a:ext cx="6337190" cy="381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4182386" y="2647784"/>
            <a:ext cx="540689" cy="2305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5"/>
          </p:cNvPr>
          <p:cNvSpPr/>
          <p:nvPr/>
        </p:nvSpPr>
        <p:spPr>
          <a:xfrm>
            <a:off x="4182386" y="3387256"/>
            <a:ext cx="3267986" cy="2305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/>
          </p:cNvPr>
          <p:cNvSpPr/>
          <p:nvPr/>
        </p:nvSpPr>
        <p:spPr>
          <a:xfrm>
            <a:off x="4182386" y="3729162"/>
            <a:ext cx="2528515" cy="2146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4182386" y="4086970"/>
            <a:ext cx="1876508" cy="1669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8"/>
          </p:cNvPr>
          <p:cNvSpPr/>
          <p:nvPr/>
        </p:nvSpPr>
        <p:spPr>
          <a:xfrm>
            <a:off x="4182386" y="4412974"/>
            <a:ext cx="3363402" cy="16697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9"/>
          </p:cNvPr>
          <p:cNvSpPr/>
          <p:nvPr/>
        </p:nvSpPr>
        <p:spPr>
          <a:xfrm>
            <a:off x="4182386" y="4754880"/>
            <a:ext cx="4452731" cy="18288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3</a:t>
            </a:fld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hlinkClick r:id="rId4"/>
          </p:cNvPr>
          <p:cNvSpPr/>
          <p:nvPr/>
        </p:nvSpPr>
        <p:spPr>
          <a:xfrm>
            <a:off x="453224" y="556591"/>
            <a:ext cx="8014915" cy="4373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469127" y="6066845"/>
            <a:ext cx="4905955" cy="3164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65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469127" y="5995283"/>
            <a:ext cx="5573864" cy="373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4349363" y="2162755"/>
            <a:ext cx="1630018" cy="23058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4341412" y="2504661"/>
            <a:ext cx="1534602" cy="2544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5"/>
          </p:cNvPr>
          <p:cNvSpPr/>
          <p:nvPr/>
        </p:nvSpPr>
        <p:spPr>
          <a:xfrm>
            <a:off x="4349363" y="2878372"/>
            <a:ext cx="4261900" cy="2544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/>
          </p:cNvPr>
          <p:cNvSpPr/>
          <p:nvPr/>
        </p:nvSpPr>
        <p:spPr>
          <a:xfrm>
            <a:off x="4341412" y="3236181"/>
            <a:ext cx="3299791" cy="24649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6"/>
          </p:cNvPr>
          <p:cNvSpPr/>
          <p:nvPr/>
        </p:nvSpPr>
        <p:spPr>
          <a:xfrm>
            <a:off x="4349363" y="3951798"/>
            <a:ext cx="3601941" cy="2703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7"/>
          </p:cNvPr>
          <p:cNvSpPr/>
          <p:nvPr/>
        </p:nvSpPr>
        <p:spPr>
          <a:xfrm>
            <a:off x="445273" y="6027089"/>
            <a:ext cx="5136543" cy="3180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5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492981" y="6019137"/>
            <a:ext cx="4667416" cy="35780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84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hlinkClick r:id="rId3"/>
          </p:cNvPr>
          <p:cNvSpPr/>
          <p:nvPr/>
        </p:nvSpPr>
        <p:spPr>
          <a:xfrm>
            <a:off x="2091193" y="2059388"/>
            <a:ext cx="3880237" cy="2544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2289976" y="3586038"/>
            <a:ext cx="1240403" cy="2385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4"/>
          </p:cNvPr>
          <p:cNvSpPr/>
          <p:nvPr/>
        </p:nvSpPr>
        <p:spPr>
          <a:xfrm>
            <a:off x="660400" y="5184250"/>
            <a:ext cx="3720769" cy="25444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68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>
            <a:hlinkClick r:id="rId4"/>
          </p:cNvPr>
          <p:cNvSpPr/>
          <p:nvPr/>
        </p:nvSpPr>
        <p:spPr>
          <a:xfrm>
            <a:off x="3864334" y="1948070"/>
            <a:ext cx="3355450" cy="33395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5"/>
          </p:cNvPr>
          <p:cNvSpPr/>
          <p:nvPr/>
        </p:nvSpPr>
        <p:spPr>
          <a:xfrm>
            <a:off x="4452730" y="2576223"/>
            <a:ext cx="2067340" cy="3737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6"/>
          </p:cNvPr>
          <p:cNvSpPr/>
          <p:nvPr/>
        </p:nvSpPr>
        <p:spPr>
          <a:xfrm>
            <a:off x="2172765" y="3220278"/>
            <a:ext cx="2279966" cy="3896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7"/>
          </p:cNvPr>
          <p:cNvSpPr/>
          <p:nvPr/>
        </p:nvSpPr>
        <p:spPr>
          <a:xfrm>
            <a:off x="508883" y="3904090"/>
            <a:ext cx="2091194" cy="4293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8"/>
          </p:cNvPr>
          <p:cNvSpPr/>
          <p:nvPr/>
        </p:nvSpPr>
        <p:spPr>
          <a:xfrm>
            <a:off x="572494" y="4778734"/>
            <a:ext cx="4579951" cy="4532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56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/>
        </p:nvSpPr>
        <p:spPr>
          <a:xfrm>
            <a:off x="572494" y="5915770"/>
            <a:ext cx="4993419" cy="3975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05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7</Words>
  <Application>Microsoft Office PowerPoint</Application>
  <PresentationFormat>On-screen Show (4:3)</PresentationFormat>
  <Paragraphs>7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Kia ora Welcome</dc:title>
  <dc:creator>Jodi Yeats</dc:creator>
  <cp:lastModifiedBy>Jodi Yeats</cp:lastModifiedBy>
  <cp:revision>35</cp:revision>
  <cp:lastPrinted>2020-07-05T20:33:54Z</cp:lastPrinted>
  <dcterms:created xsi:type="dcterms:W3CDTF">2020-07-02T00:07:23Z</dcterms:created>
  <dcterms:modified xsi:type="dcterms:W3CDTF">2021-05-18T01:05:51Z</dcterms:modified>
</cp:coreProperties>
</file>