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89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996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66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720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01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25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151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4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58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46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52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713A-5EB9-4B7A-B87D-F2B7940161AF}" type="datetimeFigureOut">
              <a:rPr lang="en-NZ" smtClean="0"/>
              <a:t>6/06/2017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30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kland.ac.nz/en/about-us/about-the-university/equity-at-the-university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8"/>
            <a:ext cx="12193088" cy="6857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53989" y="5442857"/>
            <a:ext cx="7680960" cy="1071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4397829" y="5686697"/>
            <a:ext cx="7219405" cy="6444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532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E3E123-A269-4C2C-B83D-CCF8CE8D6D2D}" vid="{616D8776-4612-40CB-A629-823BC9E388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Consolas</vt:lpstr>
      <vt:lpstr>Verdana</vt:lpstr>
      <vt:lpstr>Office Theme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Teh</dc:creator>
  <cp:lastModifiedBy>Rachael Bear</cp:lastModifiedBy>
  <cp:revision>2</cp:revision>
  <dcterms:created xsi:type="dcterms:W3CDTF">2016-08-31T01:50:55Z</dcterms:created>
  <dcterms:modified xsi:type="dcterms:W3CDTF">2017-06-06T00:30:57Z</dcterms:modified>
</cp:coreProperties>
</file>