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05CAB5-D4ED-42A5-BFB5-56259CB48C9A}" v="7" dt="2023-08-23T03:58:10.3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White" userId="92d6ae30-b651-451d-973e-ae587e90334b" providerId="ADAL" clId="{6E2E5647-0A7B-4090-AB4A-5AB90A163B28}"/>
    <pc:docChg chg="custSel modSld">
      <pc:chgData name="Rebecca White" userId="92d6ae30-b651-451d-973e-ae587e90334b" providerId="ADAL" clId="{6E2E5647-0A7B-4090-AB4A-5AB90A163B28}" dt="2022-09-14T19:49:02.900" v="3" actId="26606"/>
      <pc:docMkLst>
        <pc:docMk/>
      </pc:docMkLst>
      <pc:sldChg chg="addSp modSp mod setBg">
        <pc:chgData name="Rebecca White" userId="92d6ae30-b651-451d-973e-ae587e90334b" providerId="ADAL" clId="{6E2E5647-0A7B-4090-AB4A-5AB90A163B28}" dt="2022-09-14T19:49:02.900" v="3" actId="26606"/>
        <pc:sldMkLst>
          <pc:docMk/>
          <pc:sldMk cId="109857222" sldId="256"/>
        </pc:sldMkLst>
        <pc:spChg chg="add">
          <ac:chgData name="Rebecca White" userId="92d6ae30-b651-451d-973e-ae587e90334b" providerId="ADAL" clId="{6E2E5647-0A7B-4090-AB4A-5AB90A163B28}" dt="2022-09-14T19:49:02.900" v="3" actId="26606"/>
          <ac:spMkLst>
            <pc:docMk/>
            <pc:sldMk cId="109857222" sldId="256"/>
            <ac:spMk id="8" creationId="{42A4FC2C-047E-45A5-965D-8E1E3BF09BC6}"/>
          </ac:spMkLst>
        </pc:spChg>
        <pc:picChg chg="add mod">
          <ac:chgData name="Rebecca White" userId="92d6ae30-b651-451d-973e-ae587e90334b" providerId="ADAL" clId="{6E2E5647-0A7B-4090-AB4A-5AB90A163B28}" dt="2022-09-14T19:49:02.900" v="3" actId="26606"/>
          <ac:picMkLst>
            <pc:docMk/>
            <pc:sldMk cId="109857222" sldId="256"/>
            <ac:picMk id="3" creationId="{7677F3A2-611F-421E-8CB2-20C7310E438B}"/>
          </ac:picMkLst>
        </pc:picChg>
      </pc:sldChg>
    </pc:docChg>
  </pc:docChgLst>
  <pc:docChgLst>
    <pc:chgData name="Rebecca White" userId="S::rwhi559@uoa.auckland.ac.nz::92d6ae30-b651-451d-973e-ae587e90334b" providerId="AD" clId="Web-{940B3CED-4167-F409-2D4D-CF7B1319990C}"/>
    <pc:docChg chg="modSld">
      <pc:chgData name="Rebecca White" userId="S::rwhi559@uoa.auckland.ac.nz::92d6ae30-b651-451d-973e-ae587e90334b" providerId="AD" clId="Web-{940B3CED-4167-F409-2D4D-CF7B1319990C}" dt="2022-09-14T19:47:36.226" v="1"/>
      <pc:docMkLst>
        <pc:docMk/>
      </pc:docMkLst>
      <pc:sldChg chg="delSp">
        <pc:chgData name="Rebecca White" userId="S::rwhi559@uoa.auckland.ac.nz::92d6ae30-b651-451d-973e-ae587e90334b" providerId="AD" clId="Web-{940B3CED-4167-F409-2D4D-CF7B1319990C}" dt="2022-09-14T19:47:36.226" v="1"/>
        <pc:sldMkLst>
          <pc:docMk/>
          <pc:sldMk cId="109857222" sldId="256"/>
        </pc:sldMkLst>
        <pc:spChg chg="del">
          <ac:chgData name="Rebecca White" userId="S::rwhi559@uoa.auckland.ac.nz::92d6ae30-b651-451d-973e-ae587e90334b" providerId="AD" clId="Web-{940B3CED-4167-F409-2D4D-CF7B1319990C}" dt="2022-09-14T19:47:33.929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Rebecca White" userId="S::rwhi559@uoa.auckland.ac.nz::92d6ae30-b651-451d-973e-ae587e90334b" providerId="AD" clId="Web-{940B3CED-4167-F409-2D4D-CF7B1319990C}" dt="2022-09-14T19:47:36.226" v="1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  <pc:docChgLst>
    <pc:chgData name="Rebecca White" userId="92d6ae30-b651-451d-973e-ae587e90334b" providerId="ADAL" clId="{7305CAB5-D4ED-42A5-BFB5-56259CB48C9A}"/>
    <pc:docChg chg="undo custSel modSld">
      <pc:chgData name="Rebecca White" userId="92d6ae30-b651-451d-973e-ae587e90334b" providerId="ADAL" clId="{7305CAB5-D4ED-42A5-BFB5-56259CB48C9A}" dt="2023-08-23T03:58:10.373" v="227" actId="14100"/>
      <pc:docMkLst>
        <pc:docMk/>
      </pc:docMkLst>
      <pc:sldChg chg="addSp delSp modSp mod">
        <pc:chgData name="Rebecca White" userId="92d6ae30-b651-451d-973e-ae587e90334b" providerId="ADAL" clId="{7305CAB5-D4ED-42A5-BFB5-56259CB48C9A}" dt="2023-08-23T03:58:10.373" v="227" actId="14100"/>
        <pc:sldMkLst>
          <pc:docMk/>
          <pc:sldMk cId="109857222" sldId="256"/>
        </pc:sldMkLst>
        <pc:spChg chg="add del">
          <ac:chgData name="Rebecca White" userId="92d6ae30-b651-451d-973e-ae587e90334b" providerId="ADAL" clId="{7305CAB5-D4ED-42A5-BFB5-56259CB48C9A}" dt="2023-08-23T03:56:07.963" v="6" actId="26606"/>
          <ac:spMkLst>
            <pc:docMk/>
            <pc:sldMk cId="109857222" sldId="256"/>
            <ac:spMk id="8" creationId="{42A4FC2C-047E-45A5-965D-8E1E3BF09BC6}"/>
          </ac:spMkLst>
        </pc:spChg>
        <pc:spChg chg="add">
          <ac:chgData name="Rebecca White" userId="92d6ae30-b651-451d-973e-ae587e90334b" providerId="ADAL" clId="{7305CAB5-D4ED-42A5-BFB5-56259CB48C9A}" dt="2023-08-23T03:56:07.963" v="6" actId="26606"/>
          <ac:spMkLst>
            <pc:docMk/>
            <pc:sldMk cId="109857222" sldId="256"/>
            <ac:spMk id="19" creationId="{42A4FC2C-047E-45A5-965D-8E1E3BF09BC6}"/>
          </ac:spMkLst>
        </pc:spChg>
        <pc:grpChg chg="add del">
          <ac:chgData name="Rebecca White" userId="92d6ae30-b651-451d-973e-ae587e90334b" providerId="ADAL" clId="{7305CAB5-D4ED-42A5-BFB5-56259CB48C9A}" dt="2023-08-23T03:56:07.960" v="5" actId="26606"/>
          <ac:grpSpMkLst>
            <pc:docMk/>
            <pc:sldMk cId="109857222" sldId="256"/>
            <ac:grpSpMk id="13" creationId="{723C66ED-DBBF-12CA-7F5E-813E0E7D036A}"/>
          </ac:grpSpMkLst>
        </pc:grpChg>
        <pc:picChg chg="del">
          <ac:chgData name="Rebecca White" userId="92d6ae30-b651-451d-973e-ae587e90334b" providerId="ADAL" clId="{7305CAB5-D4ED-42A5-BFB5-56259CB48C9A}" dt="2023-08-23T03:55:47.069" v="0" actId="478"/>
          <ac:picMkLst>
            <pc:docMk/>
            <pc:sldMk cId="109857222" sldId="256"/>
            <ac:picMk id="3" creationId="{7677F3A2-611F-421E-8CB2-20C7310E438B}"/>
          </ac:picMkLst>
        </pc:picChg>
        <pc:picChg chg="add del mod">
          <ac:chgData name="Rebecca White" userId="92d6ae30-b651-451d-973e-ae587e90334b" providerId="ADAL" clId="{7305CAB5-D4ED-42A5-BFB5-56259CB48C9A}" dt="2023-08-23T03:57:27.737" v="221" actId="478"/>
          <ac:picMkLst>
            <pc:docMk/>
            <pc:sldMk cId="109857222" sldId="256"/>
            <ac:picMk id="4" creationId="{DEFFAE83-B9F8-B60D-C38E-101A9EFF62E7}"/>
          </ac:picMkLst>
        </pc:picChg>
        <pc:picChg chg="add mod">
          <ac:chgData name="Rebecca White" userId="92d6ae30-b651-451d-973e-ae587e90334b" providerId="ADAL" clId="{7305CAB5-D4ED-42A5-BFB5-56259CB48C9A}" dt="2023-08-23T03:58:10.373" v="227" actId="14100"/>
          <ac:picMkLst>
            <pc:docMk/>
            <pc:sldMk cId="109857222" sldId="256"/>
            <ac:picMk id="6" creationId="{1478D3B0-AE2D-5D24-A9C9-544FEA1A6269}"/>
          </ac:picMkLst>
        </pc:picChg>
      </pc:sldChg>
    </pc:docChg>
  </pc:docChgLst>
  <pc:docChgLst>
    <pc:chgData name="Rebecca White" userId="92d6ae30-b651-451d-973e-ae587e90334b" providerId="ADAL" clId="{0D211D04-C1B8-4490-8162-80E362BEBD53}"/>
    <pc:docChg chg="undo custSel modSld">
      <pc:chgData name="Rebecca White" userId="92d6ae30-b651-451d-973e-ae587e90334b" providerId="ADAL" clId="{0D211D04-C1B8-4490-8162-80E362BEBD53}" dt="2023-08-23T03:03:28.964" v="1" actId="1076"/>
      <pc:docMkLst>
        <pc:docMk/>
      </pc:docMkLst>
      <pc:sldChg chg="modSp mod">
        <pc:chgData name="Rebecca White" userId="92d6ae30-b651-451d-973e-ae587e90334b" providerId="ADAL" clId="{0D211D04-C1B8-4490-8162-80E362BEBD53}" dt="2023-08-23T03:03:28.964" v="1" actId="1076"/>
        <pc:sldMkLst>
          <pc:docMk/>
          <pc:sldMk cId="109857222" sldId="256"/>
        </pc:sldMkLst>
        <pc:picChg chg="mod">
          <ac:chgData name="Rebecca White" userId="92d6ae30-b651-451d-973e-ae587e90334b" providerId="ADAL" clId="{0D211D04-C1B8-4490-8162-80E362BEBD53}" dt="2023-08-23T03:03:28.964" v="1" actId="1076"/>
          <ac:picMkLst>
            <pc:docMk/>
            <pc:sldMk cId="109857222" sldId="256"/>
            <ac:picMk id="3" creationId="{7677F3A2-611F-421E-8CB2-20C7310E438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2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Picture 5" descr="A blue and grey advertisement&#10;&#10;Description automatically generated">
            <a:extLst>
              <a:ext uri="{FF2B5EF4-FFF2-40B4-BE49-F238E27FC236}">
                <a16:creationId xmlns:a16="http://schemas.microsoft.com/office/drawing/2014/main" id="{1478D3B0-AE2D-5D24-A9C9-544FEA1A62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8B10C14BBE49429FDCB792044100B9" ma:contentTypeVersion="16" ma:contentTypeDescription="Create a new document." ma:contentTypeScope="" ma:versionID="bbb78d0da8526130081a676d96e7a68d">
  <xsd:schema xmlns:xsd="http://www.w3.org/2001/XMLSchema" xmlns:xs="http://www.w3.org/2001/XMLSchema" xmlns:p="http://schemas.microsoft.com/office/2006/metadata/properties" xmlns:ns2="22a8fe8e-dff0-4151-9734-a3a1db9c991c" xmlns:ns3="435b5f0f-e331-43fe-9f48-4635235eb755" xmlns:ns4="d800a5cf-5799-495b-9b49-f15f7ad25ed9" targetNamespace="http://schemas.microsoft.com/office/2006/metadata/properties" ma:root="true" ma:fieldsID="58ce2f515d4993cdd8d60d8e77c2aa4f" ns2:_="" ns3:_="" ns4:_="">
    <xsd:import namespace="22a8fe8e-dff0-4151-9734-a3a1db9c991c"/>
    <xsd:import namespace="435b5f0f-e331-43fe-9f48-4635235eb755"/>
    <xsd:import namespace="d800a5cf-5799-495b-9b49-f15f7ad25e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a8fe8e-dff0-4151-9734-a3a1db9c99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5e9cd7a-283a-407b-9b45-84d2c2056e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b5f0f-e331-43fe-9f48-4635235eb75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00a5cf-5799-495b-9b49-f15f7ad25ed9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b6fb5783-aed9-41f1-b2b2-d2662fb8476e}" ma:internalName="TaxCatchAll" ma:showField="CatchAllData" ma:web="435b5f0f-e331-43fe-9f48-4635235eb7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a8fe8e-dff0-4151-9734-a3a1db9c991c">
      <Terms xmlns="http://schemas.microsoft.com/office/infopath/2007/PartnerControls"/>
    </lcf76f155ced4ddcb4097134ff3c332f>
    <TaxCatchAll xmlns="d800a5cf-5799-495b-9b49-f15f7ad25ed9" xsi:nil="true"/>
  </documentManagement>
</p:properties>
</file>

<file path=customXml/itemProps1.xml><?xml version="1.0" encoding="utf-8"?>
<ds:datastoreItem xmlns:ds="http://schemas.openxmlformats.org/officeDocument/2006/customXml" ds:itemID="{4A9854BA-D18C-45C7-9DFB-BD3EE71DE065}">
  <ds:schemaRefs>
    <ds:schemaRef ds:uri="22a8fe8e-dff0-4151-9734-a3a1db9c991c"/>
    <ds:schemaRef ds:uri="435b5f0f-e331-43fe-9f48-4635235eb755"/>
    <ds:schemaRef ds:uri="d800a5cf-5799-495b-9b49-f15f7ad25e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7C50108-4351-48B5-9797-105C821632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97EFB2-C42C-40AB-B87E-E9B480018EA5}">
  <ds:schemaRefs>
    <ds:schemaRef ds:uri="22a8fe8e-dff0-4151-9734-a3a1db9c991c"/>
    <ds:schemaRef ds:uri="435b5f0f-e331-43fe-9f48-4635235eb755"/>
    <ds:schemaRef ds:uri="d800a5cf-5799-495b-9b49-f15f7ad25e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2022-09-14T19:47:07Z</dcterms:created>
  <dcterms:modified xsi:type="dcterms:W3CDTF">2023-08-23T03:58:15Z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0x010100F08B10C14BBE49429FDCB792044100B9</vt:lpwstr>
  </property>
  <property fmtid="{D5CDD505-2E9C-101B-9397-08002B2CF9AE}" pid="3" name="MediaServiceImageTags">
    <vt:lpwstr/>
  </property>
</Properties>
</file>